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38"/>
  </p:notesMasterIdLst>
  <p:sldIdLst>
    <p:sldId id="276" r:id="rId3"/>
    <p:sldId id="277" r:id="rId4"/>
    <p:sldId id="278" r:id="rId5"/>
    <p:sldId id="256" r:id="rId6"/>
    <p:sldId id="257" r:id="rId7"/>
    <p:sldId id="289" r:id="rId8"/>
    <p:sldId id="258" r:id="rId9"/>
    <p:sldId id="280" r:id="rId10"/>
    <p:sldId id="290" r:id="rId11"/>
    <p:sldId id="259" r:id="rId12"/>
    <p:sldId id="260" r:id="rId13"/>
    <p:sldId id="261" r:id="rId14"/>
    <p:sldId id="262" r:id="rId15"/>
    <p:sldId id="282" r:id="rId16"/>
    <p:sldId id="263" r:id="rId17"/>
    <p:sldId id="264" r:id="rId18"/>
    <p:sldId id="265" r:id="rId19"/>
    <p:sldId id="279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86" r:id="rId31"/>
    <p:sldId id="287" r:id="rId32"/>
    <p:sldId id="288" r:id="rId33"/>
    <p:sldId id="283" r:id="rId34"/>
    <p:sldId id="281" r:id="rId35"/>
    <p:sldId id="285" r:id="rId36"/>
    <p:sldId id="284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dara" panose="020E0502030303020204" pitchFamily="34" charset="0"/>
      <p:regular r:id="rId43"/>
      <p:bold r:id="rId44"/>
      <p:italic r:id="rId45"/>
      <p:boldItalic r:id="rId46"/>
    </p:embeddedFont>
    <p:embeddedFont>
      <p:font typeface="Hind" panose="020B0604020202020204" charset="0"/>
      <p:regular r:id="rId47"/>
      <p:bold r:id="rId48"/>
    </p:embeddedFont>
    <p:embeddedFont>
      <p:font typeface="Karla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67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71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56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58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89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627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894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70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909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98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91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2" name="Google Shape;6672;g1a96d1b098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3" name="Google Shape;6673;g1a96d1b098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295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19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634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96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290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314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956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683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369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1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7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624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469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232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801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31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2" name="Google Shape;6672;g1a96d1b098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3" name="Google Shape;6673;g1a96d1b098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32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Google Shape;6712;g1a96d1b098e_0_7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3" name="Google Shape;6713;g1a96d1b098e_0_7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65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6" name="Google Shape;6726;g1a96d1b098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7" name="Google Shape;6727;g1a96d1b098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50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1" y="1467546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7" y="-447054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ctrTitle"/>
          </p:nvPr>
        </p:nvSpPr>
        <p:spPr>
          <a:xfrm>
            <a:off x="2407800" y="1172188"/>
            <a:ext cx="43284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Karla"/>
              <a:buNone/>
              <a:defRPr sz="6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1"/>
          </p:nvPr>
        </p:nvSpPr>
        <p:spPr>
          <a:xfrm>
            <a:off x="2407800" y="3174519"/>
            <a:ext cx="43284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914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ind"/>
              <a:buNone/>
              <a:defRPr sz="2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/>
          <p:nvPr/>
        </p:nvSpPr>
        <p:spPr>
          <a:xfrm>
            <a:off x="-3515075" y="-1332856"/>
            <a:ext cx="6243262" cy="4280047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EEBD3A">
                  <a:alpha val="37647"/>
                </a:srgbClr>
              </a:gs>
              <a:gs pos="100000">
                <a:srgbClr val="DD2762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-3374100" y="3389368"/>
            <a:ext cx="5463646" cy="3745562"/>
          </a:xfrm>
          <a:custGeom>
            <a:avLst/>
            <a:gdLst/>
            <a:ahLst/>
            <a:cxnLst/>
            <a:rect l="l" t="t" r="r" b="b"/>
            <a:pathLst>
              <a:path w="173642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2" y="115372"/>
                </a:cubicBezTo>
                <a:cubicBezTo>
                  <a:pt x="85309" y="117384"/>
                  <a:pt x="92238" y="119039"/>
                  <a:pt x="99263" y="118920"/>
                </a:cubicBezTo>
                <a:cubicBezTo>
                  <a:pt x="106264" y="118801"/>
                  <a:pt x="113455" y="116729"/>
                  <a:pt x="118694" y="112074"/>
                </a:cubicBezTo>
                <a:cubicBezTo>
                  <a:pt x="126207" y="105394"/>
                  <a:pt x="128528" y="94774"/>
                  <a:pt x="130588" y="84928"/>
                </a:cubicBezTo>
                <a:cubicBezTo>
                  <a:pt x="132636" y="75069"/>
                  <a:pt x="135291" y="64461"/>
                  <a:pt x="143161" y="58198"/>
                </a:cubicBezTo>
                <a:cubicBezTo>
                  <a:pt x="150352" y="52471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47" y="18062"/>
                </a:cubicBezTo>
                <a:cubicBezTo>
                  <a:pt x="162032" y="12609"/>
                  <a:pt x="154996" y="9788"/>
                  <a:pt x="148043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-2385778" y="-2551377"/>
            <a:ext cx="5958606" cy="5561340"/>
          </a:xfrm>
          <a:custGeom>
            <a:avLst/>
            <a:gdLst/>
            <a:ahLst/>
            <a:cxnLst/>
            <a:rect l="l" t="t" r="r" b="b"/>
            <a:pathLst>
              <a:path w="165724" h="154675" extrusionOk="0">
                <a:moveTo>
                  <a:pt x="165724" y="5335"/>
                </a:moveTo>
                <a:cubicBezTo>
                  <a:pt x="163235" y="17265"/>
                  <a:pt x="164533" y="29599"/>
                  <a:pt x="164271" y="41768"/>
                </a:cubicBezTo>
                <a:cubicBezTo>
                  <a:pt x="163997" y="53948"/>
                  <a:pt x="161783" y="66842"/>
                  <a:pt x="153686" y="75927"/>
                </a:cubicBezTo>
                <a:cubicBezTo>
                  <a:pt x="145995" y="84559"/>
                  <a:pt x="134148" y="88369"/>
                  <a:pt x="122623" y="89500"/>
                </a:cubicBezTo>
                <a:cubicBezTo>
                  <a:pt x="111121" y="90631"/>
                  <a:pt x="99501" y="89452"/>
                  <a:pt x="87952" y="90012"/>
                </a:cubicBezTo>
                <a:cubicBezTo>
                  <a:pt x="68509" y="90928"/>
                  <a:pt x="49149" y="96882"/>
                  <a:pt x="33243" y="108097"/>
                </a:cubicBezTo>
                <a:cubicBezTo>
                  <a:pt x="17312" y="119301"/>
                  <a:pt x="5001" y="135863"/>
                  <a:pt x="0" y="154674"/>
                </a:cubicBezTo>
                <a:lnTo>
                  <a:pt x="13359" y="1"/>
                </a:lnTo>
                <a:close/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3944016" y="2511989"/>
            <a:ext cx="6359737" cy="3589338"/>
          </a:xfrm>
          <a:custGeom>
            <a:avLst/>
            <a:gdLst/>
            <a:ahLst/>
            <a:cxnLst/>
            <a:rect l="l" t="t" r="r" b="b"/>
            <a:pathLst>
              <a:path w="202121" h="114074" extrusionOk="0">
                <a:moveTo>
                  <a:pt x="1632" y="114074"/>
                </a:moveTo>
                <a:cubicBezTo>
                  <a:pt x="0" y="95619"/>
                  <a:pt x="11871" y="77593"/>
                  <a:pt x="28171" y="68782"/>
                </a:cubicBezTo>
                <a:cubicBezTo>
                  <a:pt x="44470" y="59972"/>
                  <a:pt x="64258" y="59365"/>
                  <a:pt x="82273" y="63698"/>
                </a:cubicBezTo>
                <a:cubicBezTo>
                  <a:pt x="88357" y="65151"/>
                  <a:pt x="94655" y="67163"/>
                  <a:pt x="100751" y="65782"/>
                </a:cubicBezTo>
                <a:cubicBezTo>
                  <a:pt x="106752" y="64413"/>
                  <a:pt x="111562" y="59960"/>
                  <a:pt x="115431" y="55186"/>
                </a:cubicBezTo>
                <a:cubicBezTo>
                  <a:pt x="121813" y="47304"/>
                  <a:pt x="126516" y="38076"/>
                  <a:pt x="129124" y="28289"/>
                </a:cubicBezTo>
                <a:cubicBezTo>
                  <a:pt x="130350" y="23646"/>
                  <a:pt x="137041" y="16383"/>
                  <a:pt x="140232" y="12776"/>
                </a:cubicBezTo>
                <a:cubicBezTo>
                  <a:pt x="143328" y="9299"/>
                  <a:pt x="151174" y="4894"/>
                  <a:pt x="155687" y="3763"/>
                </a:cubicBezTo>
                <a:cubicBezTo>
                  <a:pt x="167652" y="726"/>
                  <a:pt x="172915" y="0"/>
                  <a:pt x="185274" y="203"/>
                </a:cubicBezTo>
                <a:cubicBezTo>
                  <a:pt x="189512" y="274"/>
                  <a:pt x="192120" y="5060"/>
                  <a:pt x="195799" y="7180"/>
                </a:cubicBezTo>
                <a:cubicBezTo>
                  <a:pt x="199466" y="9311"/>
                  <a:pt x="202121" y="13788"/>
                  <a:pt x="200859" y="17836"/>
                </a:cubicBezTo>
                <a:lnTo>
                  <a:pt x="195263" y="114062"/>
                </a:lnTo>
                <a:lnTo>
                  <a:pt x="1632" y="114062"/>
                </a:lnTo>
                <a:close/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5498459" y="-2761750"/>
            <a:ext cx="6539937" cy="5159442"/>
          </a:xfrm>
          <a:custGeom>
            <a:avLst/>
            <a:gdLst/>
            <a:ahLst/>
            <a:cxnLst/>
            <a:rect l="l" t="t" r="r" b="b"/>
            <a:pathLst>
              <a:path w="207848" h="163974" extrusionOk="0">
                <a:moveTo>
                  <a:pt x="207848" y="148412"/>
                </a:moveTo>
                <a:cubicBezTo>
                  <a:pt x="194751" y="161509"/>
                  <a:pt x="173320" y="163973"/>
                  <a:pt x="156103" y="157163"/>
                </a:cubicBezTo>
                <a:cubicBezTo>
                  <a:pt x="138887" y="150329"/>
                  <a:pt x="125695" y="135541"/>
                  <a:pt x="117456" y="118956"/>
                </a:cubicBezTo>
                <a:cubicBezTo>
                  <a:pt x="114670" y="113348"/>
                  <a:pt x="112169" y="107240"/>
                  <a:pt x="107181" y="103466"/>
                </a:cubicBezTo>
                <a:cubicBezTo>
                  <a:pt x="102287" y="99739"/>
                  <a:pt x="95786" y="98918"/>
                  <a:pt x="89643" y="99013"/>
                </a:cubicBezTo>
                <a:cubicBezTo>
                  <a:pt x="79499" y="99180"/>
                  <a:pt x="69414" y="101501"/>
                  <a:pt x="60234" y="105788"/>
                </a:cubicBezTo>
                <a:cubicBezTo>
                  <a:pt x="55865" y="107824"/>
                  <a:pt x="46018" y="107359"/>
                  <a:pt x="41208" y="107228"/>
                </a:cubicBezTo>
                <a:cubicBezTo>
                  <a:pt x="36553" y="107097"/>
                  <a:pt x="28147" y="103906"/>
                  <a:pt x="24373" y="101180"/>
                </a:cubicBezTo>
                <a:cubicBezTo>
                  <a:pt x="14371" y="93941"/>
                  <a:pt x="10430" y="90369"/>
                  <a:pt x="2668" y="80761"/>
                </a:cubicBezTo>
                <a:cubicBezTo>
                  <a:pt x="1" y="77463"/>
                  <a:pt x="1989" y="72403"/>
                  <a:pt x="1263" y="68224"/>
                </a:cubicBezTo>
                <a:cubicBezTo>
                  <a:pt x="536" y="64033"/>
                  <a:pt x="2263" y="59139"/>
                  <a:pt x="6192" y="57508"/>
                </a:cubicBezTo>
                <a:lnTo>
                  <a:pt x="83523" y="1"/>
                </a:lnTo>
                <a:close/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6222348" y="3381130"/>
            <a:ext cx="5486867" cy="3762050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6"/>
          <p:cNvGrpSpPr/>
          <p:nvPr/>
        </p:nvGrpSpPr>
        <p:grpSpPr>
          <a:xfrm rot="-2700000">
            <a:off x="8579075" y="511873"/>
            <a:ext cx="2061779" cy="2133121"/>
            <a:chOff x="2183600" y="3601475"/>
            <a:chExt cx="1599625" cy="1654975"/>
          </a:xfrm>
        </p:grpSpPr>
        <p:sp>
          <p:nvSpPr>
            <p:cNvPr id="138" name="Google Shape;138;p26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6"/>
          <p:cNvGrpSpPr/>
          <p:nvPr/>
        </p:nvGrpSpPr>
        <p:grpSpPr>
          <a:xfrm rot="-2700000">
            <a:off x="1829400" y="4645725"/>
            <a:ext cx="2061779" cy="2133121"/>
            <a:chOff x="2183600" y="3601475"/>
            <a:chExt cx="1599625" cy="1654975"/>
          </a:xfrm>
        </p:grpSpPr>
        <p:sp>
          <p:nvSpPr>
            <p:cNvPr id="679" name="Google Shape;679;p26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26"/>
          <p:cNvGrpSpPr/>
          <p:nvPr/>
        </p:nvGrpSpPr>
        <p:grpSpPr>
          <a:xfrm rot="-2700000">
            <a:off x="-2018706" y="2053825"/>
            <a:ext cx="2061779" cy="2133121"/>
            <a:chOff x="2183600" y="3601475"/>
            <a:chExt cx="1599625" cy="1654975"/>
          </a:xfrm>
        </p:grpSpPr>
        <p:sp>
          <p:nvSpPr>
            <p:cNvPr id="1220" name="Google Shape;1220;p26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6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6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6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6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6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6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6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6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6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6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6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6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6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6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6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6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6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6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6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6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6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6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6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6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6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6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6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6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6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6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6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26"/>
          <p:cNvGrpSpPr/>
          <p:nvPr/>
        </p:nvGrpSpPr>
        <p:grpSpPr>
          <a:xfrm rot="-2700000">
            <a:off x="3541113" y="-1926530"/>
            <a:ext cx="2061779" cy="2133121"/>
            <a:chOff x="2183600" y="3601475"/>
            <a:chExt cx="1599625" cy="1654975"/>
          </a:xfrm>
        </p:grpSpPr>
        <p:sp>
          <p:nvSpPr>
            <p:cNvPr id="1761" name="Google Shape;1761;p26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6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6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6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6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6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6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6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6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6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6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6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6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6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6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6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6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6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6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6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6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6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6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6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6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6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6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6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6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6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6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6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6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6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6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6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6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6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6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6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6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6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6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6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6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6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6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6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6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6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6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6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6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6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6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6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6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6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6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6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6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6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6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6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6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6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6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6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6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6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6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6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6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6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6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6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6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6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6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6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6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6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6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6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6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6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6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6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6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6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6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6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6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6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6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6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6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6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6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6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6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6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6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6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6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6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6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6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6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6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6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6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6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6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6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6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6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6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6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6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6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6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6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6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6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6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6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6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6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6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6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6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6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6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6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6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6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6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6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6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6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6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6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6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6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6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6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6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6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6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6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6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6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6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6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6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6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6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6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6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6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6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6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6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6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6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6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6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6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6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6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6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6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6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6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6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6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6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6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6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6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6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6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6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6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6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6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6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6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6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6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6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6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6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6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6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6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6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6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6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6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6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6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6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6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6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6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6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6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6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6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6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6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6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6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6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6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6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6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6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6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6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6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6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6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6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6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6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6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6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6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6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6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6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6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6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6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6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6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6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6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6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6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6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6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6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6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6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6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27"/>
          <p:cNvSpPr txBox="1">
            <a:spLocks noGrp="1"/>
          </p:cNvSpPr>
          <p:nvPr>
            <p:ph type="subTitle" idx="1"/>
          </p:nvPr>
        </p:nvSpPr>
        <p:spPr>
          <a:xfrm>
            <a:off x="3921050" y="2986597"/>
            <a:ext cx="43284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914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None/>
              <a:defRPr sz="1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303" name="Google Shape;2303;p27"/>
          <p:cNvSpPr txBox="1">
            <a:spLocks noGrp="1"/>
          </p:cNvSpPr>
          <p:nvPr>
            <p:ph type="title"/>
          </p:nvPr>
        </p:nvSpPr>
        <p:spPr>
          <a:xfrm>
            <a:off x="3921050" y="1615100"/>
            <a:ext cx="43284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914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600">
                <a:solidFill>
                  <a:schemeClr val="l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Karla"/>
              <a:buNone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304" name="Google Shape;2304;p27"/>
          <p:cNvSpPr txBox="1">
            <a:spLocks noGrp="1"/>
          </p:cNvSpPr>
          <p:nvPr>
            <p:ph type="title" idx="2"/>
          </p:nvPr>
        </p:nvSpPr>
        <p:spPr>
          <a:xfrm>
            <a:off x="1759250" y="1928500"/>
            <a:ext cx="1749900" cy="15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914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0"/>
              <a:buNone/>
              <a:defRPr sz="130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05" name="Google Shape;2305;p27"/>
          <p:cNvSpPr/>
          <p:nvPr/>
        </p:nvSpPr>
        <p:spPr>
          <a:xfrm rot="388073">
            <a:off x="-4803326" y="-3042508"/>
            <a:ext cx="8023360" cy="6229086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EEBD3A">
                  <a:alpha val="37647"/>
                </a:srgbClr>
              </a:gs>
              <a:gs pos="100000">
                <a:srgbClr val="DD2762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27"/>
          <p:cNvSpPr/>
          <p:nvPr/>
        </p:nvSpPr>
        <p:spPr>
          <a:xfrm rot="239731">
            <a:off x="-4375907" y="-2671243"/>
            <a:ext cx="7021309" cy="5298198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EEBD3A">
                  <a:alpha val="37647"/>
                </a:srgbClr>
              </a:gs>
              <a:gs pos="100000">
                <a:srgbClr val="DD2762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7" name="Google Shape;2307;p27"/>
          <p:cNvGrpSpPr/>
          <p:nvPr/>
        </p:nvGrpSpPr>
        <p:grpSpPr>
          <a:xfrm rot="-2700000">
            <a:off x="3007713" y="5036125"/>
            <a:ext cx="2061779" cy="2133121"/>
            <a:chOff x="2183600" y="3601475"/>
            <a:chExt cx="1599625" cy="1654975"/>
          </a:xfrm>
        </p:grpSpPr>
        <p:sp>
          <p:nvSpPr>
            <p:cNvPr id="2308" name="Google Shape;2308;p27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7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7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7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7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7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7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7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7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7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7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7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7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7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7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7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7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7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7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7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7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7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7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7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7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7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7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7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7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7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7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7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7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7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7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7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7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7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7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7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27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7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7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7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7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27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7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7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7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7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7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7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7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7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7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7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7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7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7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7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7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7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7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7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7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7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7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7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7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7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7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7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7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7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7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7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7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7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7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7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7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7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7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7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7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7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7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7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7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7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7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7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7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7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7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7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7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7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7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7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7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7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7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7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7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7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7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7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7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7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27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7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7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7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7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7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7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7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7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7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7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7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7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7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7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7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7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7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7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7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7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7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7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7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7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7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7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7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7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7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7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7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7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7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7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7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7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7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7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7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7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27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27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7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7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7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7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7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7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7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7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7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7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7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7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7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7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7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7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7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7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7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7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27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27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27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27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27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27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27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27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27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27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7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7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7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7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7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7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7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7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7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7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27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27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7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7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7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7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7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7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7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7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7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7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7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27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27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7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7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7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7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7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7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7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7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7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7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7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7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7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7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27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27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7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7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7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7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7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7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7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7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7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7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7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7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7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7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7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7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7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7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7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7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7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7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7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7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7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7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7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7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7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7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7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7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7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7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7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7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7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7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7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7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7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7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7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7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7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7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7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7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7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7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7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7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7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7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7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27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27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27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27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27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27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27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27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27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27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27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7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27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27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27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7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7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7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7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7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7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27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27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27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27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27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7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7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7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7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7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7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7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7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7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7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7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8" name="Google Shape;2848;p27"/>
          <p:cNvSpPr/>
          <p:nvPr/>
        </p:nvSpPr>
        <p:spPr>
          <a:xfrm rot="9539210" flipH="1">
            <a:off x="-4115125" y="-178240"/>
            <a:ext cx="5084304" cy="348603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9" name="Google Shape;2849;p27"/>
          <p:cNvSpPr/>
          <p:nvPr/>
        </p:nvSpPr>
        <p:spPr>
          <a:xfrm rot="9539034" flipH="1">
            <a:off x="-3984223" y="-3253"/>
            <a:ext cx="4772437" cy="327220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0" name="Google Shape;2850;p27"/>
          <p:cNvSpPr/>
          <p:nvPr/>
        </p:nvSpPr>
        <p:spPr>
          <a:xfrm rot="-10411927">
            <a:off x="6228759" y="1883558"/>
            <a:ext cx="8023360" cy="6229086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DD2762">
                  <a:alpha val="37647"/>
                </a:srgbClr>
              </a:gs>
              <a:gs pos="100000">
                <a:srgbClr val="EEBD3A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1" name="Google Shape;2851;p27"/>
          <p:cNvSpPr/>
          <p:nvPr/>
        </p:nvSpPr>
        <p:spPr>
          <a:xfrm rot="-10560269">
            <a:off x="6803396" y="2443181"/>
            <a:ext cx="7021309" cy="5298198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DD2762">
                  <a:alpha val="37647"/>
                </a:srgbClr>
              </a:gs>
              <a:gs pos="100000">
                <a:srgbClr val="EEBD3A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2" name="Google Shape;2852;p27"/>
          <p:cNvSpPr/>
          <p:nvPr/>
        </p:nvSpPr>
        <p:spPr>
          <a:xfrm rot="-1260790" flipH="1">
            <a:off x="8479612" y="1762344"/>
            <a:ext cx="5084304" cy="348603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3" name="Google Shape;2853;p27"/>
          <p:cNvSpPr/>
          <p:nvPr/>
        </p:nvSpPr>
        <p:spPr>
          <a:xfrm rot="-1260966" flipH="1">
            <a:off x="8660583" y="1801189"/>
            <a:ext cx="4772437" cy="327220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4" name="Google Shape;2854;p27"/>
          <p:cNvGrpSpPr/>
          <p:nvPr/>
        </p:nvGrpSpPr>
        <p:grpSpPr>
          <a:xfrm rot="-2700000">
            <a:off x="6893913" y="-1583006"/>
            <a:ext cx="2061779" cy="2133121"/>
            <a:chOff x="2183600" y="3601475"/>
            <a:chExt cx="1599625" cy="1654975"/>
          </a:xfrm>
        </p:grpSpPr>
        <p:sp>
          <p:nvSpPr>
            <p:cNvPr id="2855" name="Google Shape;2855;p27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27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7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7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7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7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7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7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7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7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7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7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7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7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7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7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7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7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7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7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7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7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7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7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7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7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7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7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7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7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7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7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7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7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7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7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7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7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7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7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7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7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7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7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7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7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7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7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7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7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7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7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7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7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7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7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7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7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7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7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7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7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7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7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7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7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7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7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7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7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7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7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7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7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7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7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7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7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7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7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7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7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7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7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7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7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7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7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7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7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7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7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7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7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7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7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7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7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7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7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7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7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7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7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7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7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7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7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7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7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7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7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7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7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7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7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7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7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7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7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7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7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7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7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7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7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7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7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7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7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7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7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7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7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7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7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7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7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7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7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7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7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7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7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7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7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7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7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7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7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7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7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7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7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7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7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7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7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7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7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7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7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7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7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7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7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7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7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7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7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7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7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7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7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7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7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7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7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7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7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7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7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7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7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7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7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7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7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7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7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7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7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7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7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7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7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7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7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7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7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7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7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7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7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7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7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7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7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7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7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27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7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7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7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7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7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7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7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7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27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27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27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27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27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27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27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27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27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27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27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27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7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7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7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7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7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7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7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7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7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7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7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7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7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7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7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27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27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7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7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27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27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27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27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27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27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7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7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27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27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27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7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7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27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27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7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7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7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7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7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7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7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7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7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7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7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7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7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7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7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7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7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7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7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7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7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7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7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7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7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7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7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7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7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7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7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7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7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7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7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7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7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7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7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7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7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7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7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7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7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7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7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7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7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7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7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7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7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7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7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7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7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7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7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7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7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7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7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7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7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7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7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7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7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7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7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7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7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7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7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7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7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7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7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7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7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7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7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7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7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7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7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7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7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7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7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7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7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7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7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7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7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7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7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7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7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7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7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7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7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7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7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7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7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7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7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7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7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7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7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7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7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7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7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7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7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7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7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7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7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7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7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7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7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7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7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7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7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7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7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7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7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7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7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7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7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7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7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7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7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7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7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7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7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7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7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7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7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7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7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7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7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7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7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7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7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7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7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7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7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7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7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7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7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7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7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7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7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7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7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7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7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7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7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7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7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7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7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7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7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7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7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7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7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7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7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7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7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7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7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7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7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7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7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7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7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7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7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7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7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7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7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7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7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7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7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7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7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7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7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7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7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" name="Google Shape;3396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97" name="Google Shape;3397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98" name="Google Shape;3398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p3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91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3402" name="Google Shape;3402;p30"/>
          <p:cNvSpPr/>
          <p:nvPr/>
        </p:nvSpPr>
        <p:spPr>
          <a:xfrm rot="5400000">
            <a:off x="4027873" y="-189362"/>
            <a:ext cx="1088240" cy="65676"/>
          </a:xfrm>
          <a:custGeom>
            <a:avLst/>
            <a:gdLst/>
            <a:ahLst/>
            <a:cxnLst/>
            <a:rect l="l" t="t" r="r" b="b"/>
            <a:pathLst>
              <a:path w="14217" h="858" extrusionOk="0">
                <a:moveTo>
                  <a:pt x="1" y="0"/>
                </a:moveTo>
                <a:lnTo>
                  <a:pt x="1" y="857"/>
                </a:lnTo>
                <a:lnTo>
                  <a:pt x="14217" y="857"/>
                </a:lnTo>
                <a:lnTo>
                  <a:pt x="142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30"/>
          <p:cNvSpPr/>
          <p:nvPr/>
        </p:nvSpPr>
        <p:spPr>
          <a:xfrm rot="-1003207" flipH="1">
            <a:off x="7241649" y="-2048511"/>
            <a:ext cx="5846069" cy="4008335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30"/>
          <p:cNvSpPr/>
          <p:nvPr/>
        </p:nvSpPr>
        <p:spPr>
          <a:xfrm rot="-1003210" flipH="1">
            <a:off x="7455864" y="-2001652"/>
            <a:ext cx="5486921" cy="3762087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30"/>
          <p:cNvGrpSpPr/>
          <p:nvPr/>
        </p:nvGrpSpPr>
        <p:grpSpPr>
          <a:xfrm rot="-2700000">
            <a:off x="-120390" y="-1718081"/>
            <a:ext cx="2061779" cy="2133121"/>
            <a:chOff x="2183600" y="3601475"/>
            <a:chExt cx="1599625" cy="1654975"/>
          </a:xfrm>
        </p:grpSpPr>
        <p:sp>
          <p:nvSpPr>
            <p:cNvPr id="3406" name="Google Shape;3406;p30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0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0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0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0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0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0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0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0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0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0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0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0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0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0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0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0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0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0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0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0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0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0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0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30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30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0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0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0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0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0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0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0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0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0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0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0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0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0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0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0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0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0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0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0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0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0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0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0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0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0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0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0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0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0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0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30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30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30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30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30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30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30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30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30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30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30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30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30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30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30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30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30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30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30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30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30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30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30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30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30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30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30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30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30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30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30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30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30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30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30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30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30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30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30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30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30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30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30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30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30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30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30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30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30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30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30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30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30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30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30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30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30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30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30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30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30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30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30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30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30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30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30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30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30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30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30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30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30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30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30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30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30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30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30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30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30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30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30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30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30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30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30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30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30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30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30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30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30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30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30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30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30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30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30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30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30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30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30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30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30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30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30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30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30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30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30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30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30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30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30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30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30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30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30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30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30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30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30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30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30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30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30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30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30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30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30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30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30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30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30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30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30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30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30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30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30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30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30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30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30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30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30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30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30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30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30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30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30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30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30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30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30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30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30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30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30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30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30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30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30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30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30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30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30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30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30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30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30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30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30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30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30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30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30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30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30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30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30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30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30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30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30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30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30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30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30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30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30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30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30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30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30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30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30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30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30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30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30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30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30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30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30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30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30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30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30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30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30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30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30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30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30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30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30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30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30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30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30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30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30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30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30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30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30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30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30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30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30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30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30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30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30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30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30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30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30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30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30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30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30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30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30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30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30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30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30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30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30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30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30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30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30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30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30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30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30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30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30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30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30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30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30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30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30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30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30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30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30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30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30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30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30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30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30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30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30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30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30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30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30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30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30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30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30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30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30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30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30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30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30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30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30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30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30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30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30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30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30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30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30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30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30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30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30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30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30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30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30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30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30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30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30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30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30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30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30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30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30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30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30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30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30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30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30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30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30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30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30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30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30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30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30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30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30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30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30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30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30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30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30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30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30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30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30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30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30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30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30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30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30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30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30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30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30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30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30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30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30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30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30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30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30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30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30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30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30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30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30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30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30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30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30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30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30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30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30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30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30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30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30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30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30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30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30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30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30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30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30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30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30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30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30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30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30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30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30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30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30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30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30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30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30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30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30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30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30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30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30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30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30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30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30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30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30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30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30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30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30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30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30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30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30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30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30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30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30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30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30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30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/>
          <p:nvPr/>
        </p:nvSpPr>
        <p:spPr>
          <a:xfrm rot="388073">
            <a:off x="-4803326" y="-3042508"/>
            <a:ext cx="8023360" cy="6229086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EEBD3A">
                  <a:alpha val="37647"/>
                </a:srgbClr>
              </a:gs>
              <a:gs pos="100000">
                <a:srgbClr val="DD2762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32"/>
          <p:cNvSpPr/>
          <p:nvPr/>
        </p:nvSpPr>
        <p:spPr>
          <a:xfrm rot="239731">
            <a:off x="-4375907" y="-2671243"/>
            <a:ext cx="7021309" cy="5298198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EEBD3A">
                  <a:alpha val="37647"/>
                </a:srgbClr>
              </a:gs>
              <a:gs pos="100000">
                <a:srgbClr val="DD2762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0" name="Google Shape;3950;p32"/>
          <p:cNvGrpSpPr/>
          <p:nvPr/>
        </p:nvGrpSpPr>
        <p:grpSpPr>
          <a:xfrm rot="-2700000">
            <a:off x="3007713" y="5036125"/>
            <a:ext cx="2061779" cy="2133121"/>
            <a:chOff x="2183600" y="3601475"/>
            <a:chExt cx="1599625" cy="1654975"/>
          </a:xfrm>
        </p:grpSpPr>
        <p:sp>
          <p:nvSpPr>
            <p:cNvPr id="3951" name="Google Shape;3951;p32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32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32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32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32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32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32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32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32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32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32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32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32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32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32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32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32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32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32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32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32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32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32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32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32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32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32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32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32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32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32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32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32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32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32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32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32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32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32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32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32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32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32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32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32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32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32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32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32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32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32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32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32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32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32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32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32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32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32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32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32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32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32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32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32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32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32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32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32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32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32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32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32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32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32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32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32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32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32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32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32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32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32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32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32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32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32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32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32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32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32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32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32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32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2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32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32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32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32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32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32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32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32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32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32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32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32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32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32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32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32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32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32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32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32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32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32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2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2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2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2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2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2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2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2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2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2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2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2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2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2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32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32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32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32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2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32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32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32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32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32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32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32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32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32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32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32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32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32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32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32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32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32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32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32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32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32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32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32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32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32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32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2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2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2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2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2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2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2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2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2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2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2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2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2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2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32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32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32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32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32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32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32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32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32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32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32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32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32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32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32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32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32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32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32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32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32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32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32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32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32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32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32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32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32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32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32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32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32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32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32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32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32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32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32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32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32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32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32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32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32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32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32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32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32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32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32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32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32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32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32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32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32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32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32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32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32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32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32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32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32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32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32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32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32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32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32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32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32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32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32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32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32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32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32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32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32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32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32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32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2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2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2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2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2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2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2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2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2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2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2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2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2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2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2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2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2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2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2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2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2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2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2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2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2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1" name="Google Shape;4491;p32"/>
          <p:cNvSpPr/>
          <p:nvPr/>
        </p:nvSpPr>
        <p:spPr>
          <a:xfrm rot="9539210" flipH="1">
            <a:off x="-4115125" y="-178240"/>
            <a:ext cx="5084304" cy="348603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2" name="Google Shape;4492;p32"/>
          <p:cNvSpPr/>
          <p:nvPr/>
        </p:nvSpPr>
        <p:spPr>
          <a:xfrm rot="9539034" flipH="1">
            <a:off x="-3984223" y="-3253"/>
            <a:ext cx="4772437" cy="327220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3" name="Google Shape;4493;p32"/>
          <p:cNvSpPr/>
          <p:nvPr/>
        </p:nvSpPr>
        <p:spPr>
          <a:xfrm rot="-10411927">
            <a:off x="6228759" y="1883558"/>
            <a:ext cx="8023360" cy="6229086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DD2762">
                  <a:alpha val="37647"/>
                </a:srgbClr>
              </a:gs>
              <a:gs pos="100000">
                <a:srgbClr val="EEBD3A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4" name="Google Shape;4494;p32"/>
          <p:cNvSpPr/>
          <p:nvPr/>
        </p:nvSpPr>
        <p:spPr>
          <a:xfrm rot="-10560269">
            <a:off x="6803396" y="2443181"/>
            <a:ext cx="7021309" cy="5298198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DD2762">
                  <a:alpha val="37647"/>
                </a:srgbClr>
              </a:gs>
              <a:gs pos="100000">
                <a:srgbClr val="EEBD3A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5" name="Google Shape;4495;p32"/>
          <p:cNvSpPr/>
          <p:nvPr/>
        </p:nvSpPr>
        <p:spPr>
          <a:xfrm rot="-1260790" flipH="1">
            <a:off x="8479612" y="1762344"/>
            <a:ext cx="5084304" cy="348603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6" name="Google Shape;4496;p32"/>
          <p:cNvSpPr/>
          <p:nvPr/>
        </p:nvSpPr>
        <p:spPr>
          <a:xfrm rot="-1260966" flipH="1">
            <a:off x="8660583" y="1801189"/>
            <a:ext cx="4772437" cy="327220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7" name="Google Shape;4497;p32"/>
          <p:cNvGrpSpPr/>
          <p:nvPr/>
        </p:nvGrpSpPr>
        <p:grpSpPr>
          <a:xfrm rot="-2700000">
            <a:off x="6893913" y="-1583006"/>
            <a:ext cx="2061779" cy="2133121"/>
            <a:chOff x="2183600" y="3601475"/>
            <a:chExt cx="1599625" cy="1654975"/>
          </a:xfrm>
        </p:grpSpPr>
        <p:sp>
          <p:nvSpPr>
            <p:cNvPr id="4498" name="Google Shape;4498;p32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2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2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2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2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2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2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2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2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2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2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2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2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2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2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2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2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2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2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2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2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2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2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2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2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2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2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2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2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2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2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2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2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2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2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2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2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2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2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2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2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2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2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2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2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2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2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2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2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2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2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2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2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2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2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2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2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2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2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2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2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2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2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32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32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2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2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2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2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2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2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2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2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2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2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2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2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2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2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2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2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2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2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2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2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2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2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2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2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2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2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2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2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2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2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2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2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2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2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2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2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2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2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2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2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2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2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2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2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2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2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2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2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2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2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2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2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2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2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2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2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2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2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2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2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2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2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2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2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2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2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2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2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2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2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2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2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2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2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2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2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2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2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2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2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2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2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2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2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2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2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2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2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2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2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2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2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2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2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2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2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2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2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2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2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2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2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2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2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2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2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32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32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2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2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32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32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2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2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2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2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2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32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32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2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2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2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2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2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2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2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2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2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2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32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32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2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2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2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2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2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2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2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2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32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32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2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2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2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2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2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2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2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32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32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2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2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2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2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2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2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2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2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2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2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2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2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2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2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2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2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2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2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2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2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2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2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32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32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32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32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32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32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32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32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32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32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32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32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32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32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32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32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32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32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32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32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32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32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32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32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32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32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32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32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32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32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32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32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32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32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32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32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32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32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32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32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32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32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32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32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32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32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32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32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32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32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32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32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32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32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32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32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32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32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32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32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32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32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32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32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32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32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32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32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32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32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32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32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32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32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32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32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32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32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32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32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32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32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32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32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32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32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32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32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32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32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32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32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32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32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32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32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32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32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32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32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32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32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32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32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32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32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32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32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32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32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32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32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32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32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32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32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32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32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32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32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32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32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32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32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32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32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32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32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32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32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32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32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32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32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32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32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32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32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32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32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32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32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32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32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32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32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32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32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32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32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32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32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32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32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32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32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32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32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32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32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32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32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32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32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32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32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32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32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32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32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32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32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32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32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32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32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32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32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32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32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32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32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32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32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32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32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32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32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32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32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32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32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32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32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32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32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32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32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32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32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32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32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32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32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32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32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32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32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32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32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32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32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32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32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32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32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32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32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32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32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32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32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32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32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32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32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32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32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32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32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32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32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32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32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32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32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32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32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32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32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32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32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32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32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32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32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32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32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32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32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32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32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32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32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32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32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32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32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32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32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32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32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32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32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32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32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32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32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32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32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32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32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32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32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32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32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32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32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32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32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32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32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32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32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32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32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32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32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32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32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32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32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32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32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32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32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32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32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32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32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32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32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32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" name="Google Shape;5039;p33"/>
          <p:cNvSpPr/>
          <p:nvPr/>
        </p:nvSpPr>
        <p:spPr>
          <a:xfrm rot="-1647409">
            <a:off x="5363916" y="2166390"/>
            <a:ext cx="5621200" cy="4808260"/>
          </a:xfrm>
          <a:custGeom>
            <a:avLst/>
            <a:gdLst/>
            <a:ahLst/>
            <a:cxnLst/>
            <a:rect l="l" t="t" r="r" b="b"/>
            <a:pathLst>
              <a:path w="178654" h="152817" extrusionOk="0">
                <a:moveTo>
                  <a:pt x="1" y="133588"/>
                </a:moveTo>
                <a:cubicBezTo>
                  <a:pt x="3573" y="121956"/>
                  <a:pt x="3394" y="109538"/>
                  <a:pt x="4775" y="97453"/>
                </a:cubicBezTo>
                <a:cubicBezTo>
                  <a:pt x="6168" y="85368"/>
                  <a:pt x="9538" y="72723"/>
                  <a:pt x="18443" y="64413"/>
                </a:cubicBezTo>
                <a:cubicBezTo>
                  <a:pt x="26897" y="56519"/>
                  <a:pt x="39041" y="53804"/>
                  <a:pt x="50602" y="53733"/>
                </a:cubicBezTo>
                <a:cubicBezTo>
                  <a:pt x="62175" y="53662"/>
                  <a:pt x="73629" y="55876"/>
                  <a:pt x="85190" y="56376"/>
                </a:cubicBezTo>
                <a:cubicBezTo>
                  <a:pt x="104645" y="57233"/>
                  <a:pt x="124457" y="53078"/>
                  <a:pt x="141328" y="43375"/>
                </a:cubicBezTo>
                <a:cubicBezTo>
                  <a:pt x="158211" y="33671"/>
                  <a:pt x="171975" y="18300"/>
                  <a:pt x="178654" y="0"/>
                </a:cubicBezTo>
                <a:lnTo>
                  <a:pt x="151270" y="152817"/>
                </a:lnTo>
                <a:close/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0" name="Google Shape;5040;p33"/>
          <p:cNvSpPr/>
          <p:nvPr/>
        </p:nvSpPr>
        <p:spPr>
          <a:xfrm rot="-1647409">
            <a:off x="6402131" y="2232248"/>
            <a:ext cx="5621577" cy="4808291"/>
          </a:xfrm>
          <a:custGeom>
            <a:avLst/>
            <a:gdLst/>
            <a:ahLst/>
            <a:cxnLst/>
            <a:rect l="l" t="t" r="r" b="b"/>
            <a:pathLst>
              <a:path w="178666" h="152818" extrusionOk="0">
                <a:moveTo>
                  <a:pt x="1" y="133577"/>
                </a:moveTo>
                <a:cubicBezTo>
                  <a:pt x="3573" y="121932"/>
                  <a:pt x="3394" y="109526"/>
                  <a:pt x="4775" y="97441"/>
                </a:cubicBezTo>
                <a:cubicBezTo>
                  <a:pt x="6156" y="85356"/>
                  <a:pt x="9538" y="72700"/>
                  <a:pt x="18432" y="64402"/>
                </a:cubicBezTo>
                <a:cubicBezTo>
                  <a:pt x="26885" y="56496"/>
                  <a:pt x="39029" y="53793"/>
                  <a:pt x="50602" y="53710"/>
                </a:cubicBezTo>
                <a:cubicBezTo>
                  <a:pt x="62163" y="53638"/>
                  <a:pt x="73629" y="55853"/>
                  <a:pt x="85190" y="56365"/>
                </a:cubicBezTo>
                <a:cubicBezTo>
                  <a:pt x="104645" y="57210"/>
                  <a:pt x="124445" y="53055"/>
                  <a:pt x="141328" y="43351"/>
                </a:cubicBezTo>
                <a:cubicBezTo>
                  <a:pt x="158199" y="33648"/>
                  <a:pt x="171975" y="18277"/>
                  <a:pt x="178666" y="1"/>
                </a:cubicBezTo>
                <a:lnTo>
                  <a:pt x="151282" y="152817"/>
                </a:lnTo>
                <a:close/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1" name="Google Shape;5041;p33"/>
          <p:cNvSpPr/>
          <p:nvPr/>
        </p:nvSpPr>
        <p:spPr>
          <a:xfrm rot="9152591">
            <a:off x="-2131906" y="-2244391"/>
            <a:ext cx="5621200" cy="4808260"/>
          </a:xfrm>
          <a:custGeom>
            <a:avLst/>
            <a:gdLst/>
            <a:ahLst/>
            <a:cxnLst/>
            <a:rect l="l" t="t" r="r" b="b"/>
            <a:pathLst>
              <a:path w="178654" h="152817" extrusionOk="0">
                <a:moveTo>
                  <a:pt x="1" y="133588"/>
                </a:moveTo>
                <a:cubicBezTo>
                  <a:pt x="3573" y="121956"/>
                  <a:pt x="3394" y="109538"/>
                  <a:pt x="4775" y="97453"/>
                </a:cubicBezTo>
                <a:cubicBezTo>
                  <a:pt x="6168" y="85368"/>
                  <a:pt x="9538" y="72723"/>
                  <a:pt x="18443" y="64413"/>
                </a:cubicBezTo>
                <a:cubicBezTo>
                  <a:pt x="26897" y="56519"/>
                  <a:pt x="39041" y="53804"/>
                  <a:pt x="50602" y="53733"/>
                </a:cubicBezTo>
                <a:cubicBezTo>
                  <a:pt x="62175" y="53662"/>
                  <a:pt x="73629" y="55876"/>
                  <a:pt x="85190" y="56376"/>
                </a:cubicBezTo>
                <a:cubicBezTo>
                  <a:pt x="104645" y="57233"/>
                  <a:pt x="124457" y="53078"/>
                  <a:pt x="141328" y="43375"/>
                </a:cubicBezTo>
                <a:cubicBezTo>
                  <a:pt x="158211" y="33671"/>
                  <a:pt x="171975" y="18300"/>
                  <a:pt x="178654" y="0"/>
                </a:cubicBezTo>
                <a:lnTo>
                  <a:pt x="151270" y="152817"/>
                </a:lnTo>
                <a:close/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2" name="Google Shape;5042;p33"/>
          <p:cNvSpPr/>
          <p:nvPr/>
        </p:nvSpPr>
        <p:spPr>
          <a:xfrm rot="9152591">
            <a:off x="-3170498" y="-2310276"/>
            <a:ext cx="5621577" cy="4808291"/>
          </a:xfrm>
          <a:custGeom>
            <a:avLst/>
            <a:gdLst/>
            <a:ahLst/>
            <a:cxnLst/>
            <a:rect l="l" t="t" r="r" b="b"/>
            <a:pathLst>
              <a:path w="178666" h="152818" extrusionOk="0">
                <a:moveTo>
                  <a:pt x="1" y="133577"/>
                </a:moveTo>
                <a:cubicBezTo>
                  <a:pt x="3573" y="121932"/>
                  <a:pt x="3394" y="109526"/>
                  <a:pt x="4775" y="97441"/>
                </a:cubicBezTo>
                <a:cubicBezTo>
                  <a:pt x="6156" y="85356"/>
                  <a:pt x="9538" y="72700"/>
                  <a:pt x="18432" y="64402"/>
                </a:cubicBezTo>
                <a:cubicBezTo>
                  <a:pt x="26885" y="56496"/>
                  <a:pt x="39029" y="53793"/>
                  <a:pt x="50602" y="53710"/>
                </a:cubicBezTo>
                <a:cubicBezTo>
                  <a:pt x="62163" y="53638"/>
                  <a:pt x="73629" y="55853"/>
                  <a:pt x="85190" y="56365"/>
                </a:cubicBezTo>
                <a:cubicBezTo>
                  <a:pt x="104645" y="57210"/>
                  <a:pt x="124445" y="53055"/>
                  <a:pt x="141328" y="43351"/>
                </a:cubicBezTo>
                <a:cubicBezTo>
                  <a:pt x="158199" y="33648"/>
                  <a:pt x="171975" y="18277"/>
                  <a:pt x="178666" y="1"/>
                </a:cubicBezTo>
                <a:lnTo>
                  <a:pt x="151282" y="152817"/>
                </a:lnTo>
                <a:close/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3" name="Google Shape;5043;p33"/>
          <p:cNvGrpSpPr/>
          <p:nvPr/>
        </p:nvGrpSpPr>
        <p:grpSpPr>
          <a:xfrm rot="-2700000">
            <a:off x="7220550" y="-1699031"/>
            <a:ext cx="2061779" cy="2133121"/>
            <a:chOff x="2183600" y="3601475"/>
            <a:chExt cx="1599625" cy="1654975"/>
          </a:xfrm>
        </p:grpSpPr>
        <p:sp>
          <p:nvSpPr>
            <p:cNvPr id="5044" name="Google Shape;5044;p33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33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33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33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33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33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33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33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33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33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33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33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33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33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33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33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33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33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33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33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33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33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33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33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33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33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33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33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33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33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33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33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33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33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33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33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33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33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33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33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33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33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33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33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33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33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33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33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33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33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33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33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33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33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33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33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33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33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33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33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33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33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33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33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33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33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33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33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33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33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33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33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33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33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33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33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33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33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33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33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33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33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33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33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33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33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33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33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33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33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33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33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33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33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33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33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33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33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33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33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33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33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33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33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33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33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33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33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33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33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33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33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33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33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33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33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33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33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33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33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33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33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33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33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33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33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33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33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33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33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33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33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33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33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33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33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33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33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33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33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33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33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33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33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33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33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33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33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33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33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33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33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33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33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33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33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33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33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33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33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33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33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33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33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33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33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33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33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33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33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33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33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33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33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33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33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33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33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33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33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33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33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33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33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33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33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33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33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33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33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33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33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33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33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33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33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33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33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33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33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33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33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33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33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33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33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33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33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33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33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33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33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33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33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33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33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33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33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33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33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33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33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33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33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33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33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33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33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33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33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33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33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33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33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33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33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33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33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33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33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33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33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33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33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33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33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33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33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33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33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33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33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33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33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33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33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33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33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33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33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33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33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33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33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33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33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33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33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33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33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33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33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33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33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33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33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33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33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33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33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33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33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33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33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33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33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33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33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33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33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33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33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33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33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33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33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33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33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33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33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33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33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33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33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33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33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33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33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33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33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33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33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33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33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33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33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33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33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33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33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33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33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33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33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33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33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33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33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33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33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33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33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33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33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33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33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33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33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33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33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33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33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33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33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33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33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33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33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33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33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33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33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33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33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33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33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33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33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33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33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33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33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33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33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33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33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33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33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33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33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33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33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33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33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33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33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33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33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33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33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33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33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33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33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33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33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33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33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33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33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33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33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33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33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33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33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33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33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33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33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33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33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33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33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33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33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33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33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33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33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33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33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33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33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33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33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33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33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33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33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33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33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33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33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33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33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33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33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33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33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33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33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33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33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33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33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33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33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33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33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33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33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33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33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33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33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33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33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33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33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33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33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33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33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33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33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33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33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33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33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33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33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33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33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33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33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33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33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33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33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33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33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33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33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33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33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33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33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33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33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33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33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33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33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33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33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33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33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33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33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33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33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33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3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3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3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3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3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3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3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3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3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3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3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3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3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3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3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3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3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3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3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3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3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3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3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3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33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5" name="Google Shape;5585;p34"/>
          <p:cNvSpPr/>
          <p:nvPr/>
        </p:nvSpPr>
        <p:spPr>
          <a:xfrm rot="2676506" flipH="1">
            <a:off x="6345304" y="-2003776"/>
            <a:ext cx="6243341" cy="4280101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DD2762">
                  <a:alpha val="37647"/>
                </a:srgbClr>
              </a:gs>
              <a:gs pos="100000">
                <a:srgbClr val="EEBD3A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6" name="Google Shape;5586;p34"/>
          <p:cNvSpPr/>
          <p:nvPr/>
        </p:nvSpPr>
        <p:spPr>
          <a:xfrm rot="377154" flipH="1">
            <a:off x="7589306" y="-171600"/>
            <a:ext cx="5486721" cy="3761950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DD2762">
                  <a:alpha val="37254"/>
                </a:srgbClr>
              </a:gs>
              <a:gs pos="100000">
                <a:srgbClr val="EEBD3A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7" name="Google Shape;5587;p34"/>
          <p:cNvSpPr/>
          <p:nvPr/>
        </p:nvSpPr>
        <p:spPr>
          <a:xfrm rot="-7081889" flipH="1">
            <a:off x="-4006219" y="2698085"/>
            <a:ext cx="6243340" cy="4280101"/>
          </a:xfrm>
          <a:custGeom>
            <a:avLst/>
            <a:gdLst/>
            <a:ahLst/>
            <a:cxnLst/>
            <a:rect l="l" t="t" r="r" b="b"/>
            <a:pathLst>
              <a:path w="173641" h="119039" extrusionOk="0">
                <a:moveTo>
                  <a:pt x="0" y="100239"/>
                </a:moveTo>
                <a:cubicBezTo>
                  <a:pt x="13192" y="97310"/>
                  <a:pt x="27027" y="99179"/>
                  <a:pt x="40065" y="102739"/>
                </a:cubicBezTo>
                <a:cubicBezTo>
                  <a:pt x="53102" y="106299"/>
                  <a:pt x="65639" y="111502"/>
                  <a:pt x="78581" y="115372"/>
                </a:cubicBezTo>
                <a:cubicBezTo>
                  <a:pt x="85308" y="117384"/>
                  <a:pt x="92238" y="119039"/>
                  <a:pt x="99263" y="118920"/>
                </a:cubicBezTo>
                <a:cubicBezTo>
                  <a:pt x="106263" y="118801"/>
                  <a:pt x="113455" y="116729"/>
                  <a:pt x="118694" y="112074"/>
                </a:cubicBezTo>
                <a:cubicBezTo>
                  <a:pt x="126206" y="105383"/>
                  <a:pt x="128528" y="94774"/>
                  <a:pt x="130588" y="84928"/>
                </a:cubicBezTo>
                <a:cubicBezTo>
                  <a:pt x="132648" y="75069"/>
                  <a:pt x="135291" y="64461"/>
                  <a:pt x="143161" y="58198"/>
                </a:cubicBezTo>
                <a:cubicBezTo>
                  <a:pt x="150352" y="52459"/>
                  <a:pt x="160723" y="51424"/>
                  <a:pt x="166985" y="44708"/>
                </a:cubicBezTo>
                <a:cubicBezTo>
                  <a:pt x="173641" y="37600"/>
                  <a:pt x="173117" y="25408"/>
                  <a:pt x="166759" y="18050"/>
                </a:cubicBezTo>
                <a:cubicBezTo>
                  <a:pt x="162032" y="12609"/>
                  <a:pt x="154996" y="9776"/>
                  <a:pt x="148042" y="7859"/>
                </a:cubicBezTo>
                <a:cubicBezTo>
                  <a:pt x="119622" y="1"/>
                  <a:pt x="87940" y="4823"/>
                  <a:pt x="63139" y="20813"/>
                </a:cubicBezTo>
                <a:cubicBezTo>
                  <a:pt x="38338" y="36779"/>
                  <a:pt x="20836" y="63639"/>
                  <a:pt x="16252" y="92786"/>
                </a:cubicBezTo>
              </a:path>
            </a:pathLst>
          </a:custGeom>
          <a:gradFill>
            <a:gsLst>
              <a:gs pos="0">
                <a:srgbClr val="EEBD3A">
                  <a:alpha val="37647"/>
                </a:srgbClr>
              </a:gs>
              <a:gs pos="100000">
                <a:srgbClr val="DD2762">
                  <a:alpha val="37647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8" name="Google Shape;5588;p34"/>
          <p:cNvSpPr/>
          <p:nvPr/>
        </p:nvSpPr>
        <p:spPr>
          <a:xfrm rot="-9380971" flipH="1">
            <a:off x="-3984736" y="1197574"/>
            <a:ext cx="5486916" cy="3762084"/>
          </a:xfrm>
          <a:custGeom>
            <a:avLst/>
            <a:gdLst/>
            <a:ahLst/>
            <a:cxnLst/>
            <a:rect l="l" t="t" r="r" b="b"/>
            <a:pathLst>
              <a:path w="174380" h="119563" extrusionOk="0">
                <a:moveTo>
                  <a:pt x="1" y="100667"/>
                </a:moveTo>
                <a:cubicBezTo>
                  <a:pt x="13240" y="97727"/>
                  <a:pt x="27147" y="99620"/>
                  <a:pt x="40232" y="103191"/>
                </a:cubicBezTo>
                <a:cubicBezTo>
                  <a:pt x="53329" y="106763"/>
                  <a:pt x="65902" y="111978"/>
                  <a:pt x="78903" y="115884"/>
                </a:cubicBezTo>
                <a:cubicBezTo>
                  <a:pt x="85666" y="117908"/>
                  <a:pt x="92619" y="119563"/>
                  <a:pt x="99668" y="119443"/>
                </a:cubicBezTo>
                <a:cubicBezTo>
                  <a:pt x="106728" y="119324"/>
                  <a:pt x="113932" y="117253"/>
                  <a:pt x="119194" y="112562"/>
                </a:cubicBezTo>
                <a:cubicBezTo>
                  <a:pt x="126743" y="105847"/>
                  <a:pt x="129076" y="95191"/>
                  <a:pt x="131136" y="85296"/>
                </a:cubicBezTo>
                <a:cubicBezTo>
                  <a:pt x="133184" y="75402"/>
                  <a:pt x="135863" y="64746"/>
                  <a:pt x="143769" y="58448"/>
                </a:cubicBezTo>
                <a:cubicBezTo>
                  <a:pt x="150984" y="52709"/>
                  <a:pt x="161402" y="51649"/>
                  <a:pt x="167700" y="44899"/>
                </a:cubicBezTo>
                <a:cubicBezTo>
                  <a:pt x="174380" y="37755"/>
                  <a:pt x="173856" y="25515"/>
                  <a:pt x="167462" y="18133"/>
                </a:cubicBezTo>
                <a:cubicBezTo>
                  <a:pt x="162711" y="12668"/>
                  <a:pt x="155663" y="9811"/>
                  <a:pt x="148686" y="7894"/>
                </a:cubicBezTo>
                <a:cubicBezTo>
                  <a:pt x="120135" y="0"/>
                  <a:pt x="88297" y="4858"/>
                  <a:pt x="63401" y="20896"/>
                </a:cubicBezTo>
                <a:cubicBezTo>
                  <a:pt x="38505" y="36945"/>
                  <a:pt x="20920" y="63913"/>
                  <a:pt x="16312" y="93166"/>
                </a:cubicBezTo>
              </a:path>
            </a:pathLst>
          </a:custGeom>
          <a:gradFill>
            <a:gsLst>
              <a:gs pos="0">
                <a:srgbClr val="EEBD3A">
                  <a:alpha val="37254"/>
                </a:srgbClr>
              </a:gs>
              <a:gs pos="100000">
                <a:srgbClr val="DD2762">
                  <a:alpha val="37254"/>
                </a:srgbClr>
              </a:gs>
            </a:gsLst>
            <a:lin ang="0" scaled="0"/>
          </a:gradFill>
          <a:ln>
            <a:noFill/>
          </a:ln>
          <a:effectLst>
            <a:outerShdw blurRad="542925" dist="123825" dir="54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89" name="Google Shape;5589;p34"/>
          <p:cNvGrpSpPr/>
          <p:nvPr/>
        </p:nvGrpSpPr>
        <p:grpSpPr>
          <a:xfrm rot="-2700000">
            <a:off x="-310893" y="-1699031"/>
            <a:ext cx="2061779" cy="2133121"/>
            <a:chOff x="2183600" y="3601475"/>
            <a:chExt cx="1599625" cy="1654975"/>
          </a:xfrm>
        </p:grpSpPr>
        <p:sp>
          <p:nvSpPr>
            <p:cNvPr id="5590" name="Google Shape;5590;p34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34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34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34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34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34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34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34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34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34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34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34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34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34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34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34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34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34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34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34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34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34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34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34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34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34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34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34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34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34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34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34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34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34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34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34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34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34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34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34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34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34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34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34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34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34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34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34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34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34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34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34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34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34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34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34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34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34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34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34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34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34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34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34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34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34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34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34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34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34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34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34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34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34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34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34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34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34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34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34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34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34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34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34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34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34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34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34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34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34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34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34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34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34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34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34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34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34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34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34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34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34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34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34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34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34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34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34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34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34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34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34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34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34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34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34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34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34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34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34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34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34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34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34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34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34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34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34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34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34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34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34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34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34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34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34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34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34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34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34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34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34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34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34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34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34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34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34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34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34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34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34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34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34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34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34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34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34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34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34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34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34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34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34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34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34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34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34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34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34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34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34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34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34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34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34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34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34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34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34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34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34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34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34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34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34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34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34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34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34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34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34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34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34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34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34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34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34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34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34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34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34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34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34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34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34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34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34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34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34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34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34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34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34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34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34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34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34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34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34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34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34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34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34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34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34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34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34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34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34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34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34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34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34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34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34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34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34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34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34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34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34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34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34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34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34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34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34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34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34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34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34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34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34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34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34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34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34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34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34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34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34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34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34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34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34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34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34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34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34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34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34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34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34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34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34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34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34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34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34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34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34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34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34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34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34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34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34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34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34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34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34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34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34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34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34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34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34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34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34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34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34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34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34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34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34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34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34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34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34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34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34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34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34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34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34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34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34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34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34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34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34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34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34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34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34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34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34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34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34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34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34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34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34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34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34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34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34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34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34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34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34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34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34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34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34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34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34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34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34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34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34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34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34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34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34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34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34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34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34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34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34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34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34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34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34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34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34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34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34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34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34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34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34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34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34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34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34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34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34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34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34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34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34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34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34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34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34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34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34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34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34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34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34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34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34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34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34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34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34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34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34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34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34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34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34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34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34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34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34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34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34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34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34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34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34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34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34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34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34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34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34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34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34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34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34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34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34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34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34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34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34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34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34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34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34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34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34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34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34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34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34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34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34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34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34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34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34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34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34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34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34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34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34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34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34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34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34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34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34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34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34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34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34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34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34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34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34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34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34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34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34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34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34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34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34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34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34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34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34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34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34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34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34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34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34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34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34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34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34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34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34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34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34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34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34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34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34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34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34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34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34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34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34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34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34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34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34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34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34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34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34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34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34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34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34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34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34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34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34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34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34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4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34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34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34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4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34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34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34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34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34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4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34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34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34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34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34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0" name="Google Shape;6130;p34"/>
          <p:cNvGrpSpPr/>
          <p:nvPr/>
        </p:nvGrpSpPr>
        <p:grpSpPr>
          <a:xfrm rot="-2700000">
            <a:off x="7393113" y="4731571"/>
            <a:ext cx="2061779" cy="2133121"/>
            <a:chOff x="2183600" y="3601475"/>
            <a:chExt cx="1599625" cy="1654975"/>
          </a:xfrm>
        </p:grpSpPr>
        <p:sp>
          <p:nvSpPr>
            <p:cNvPr id="6131" name="Google Shape;6131;p34"/>
            <p:cNvSpPr/>
            <p:nvPr/>
          </p:nvSpPr>
          <p:spPr>
            <a:xfrm>
              <a:off x="22916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34"/>
            <p:cNvSpPr/>
            <p:nvPr/>
          </p:nvSpPr>
          <p:spPr>
            <a:xfrm>
              <a:off x="22916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34"/>
            <p:cNvSpPr/>
            <p:nvPr/>
          </p:nvSpPr>
          <p:spPr>
            <a:xfrm>
              <a:off x="22916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34"/>
            <p:cNvSpPr/>
            <p:nvPr/>
          </p:nvSpPr>
          <p:spPr>
            <a:xfrm>
              <a:off x="22916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34"/>
            <p:cNvSpPr/>
            <p:nvPr/>
          </p:nvSpPr>
          <p:spPr>
            <a:xfrm>
              <a:off x="22916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34"/>
            <p:cNvSpPr/>
            <p:nvPr/>
          </p:nvSpPr>
          <p:spPr>
            <a:xfrm>
              <a:off x="22916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34"/>
            <p:cNvSpPr/>
            <p:nvPr/>
          </p:nvSpPr>
          <p:spPr>
            <a:xfrm>
              <a:off x="22916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34"/>
            <p:cNvSpPr/>
            <p:nvPr/>
          </p:nvSpPr>
          <p:spPr>
            <a:xfrm>
              <a:off x="22916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34"/>
            <p:cNvSpPr/>
            <p:nvPr/>
          </p:nvSpPr>
          <p:spPr>
            <a:xfrm>
              <a:off x="22916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34"/>
            <p:cNvSpPr/>
            <p:nvPr/>
          </p:nvSpPr>
          <p:spPr>
            <a:xfrm>
              <a:off x="22916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22916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22916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22916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22916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22916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22377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22377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22377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22377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22377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22377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22377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22377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22377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22377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22377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22377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22377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22377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22377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2183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2183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2183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2183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2183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2183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2183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2183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2183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2183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2183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2183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2183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2183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2183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22916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22916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22916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22377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22377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22377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2183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2183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2183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2455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2455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2455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2455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2455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2455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2455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2455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2455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2455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2455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2455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2455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2455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2455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24017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24017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24017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24017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24017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24017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24017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24017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24017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24017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24017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24017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24017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24017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24017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23476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23476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32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23476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23476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23476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23476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23476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23476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23476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23476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31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23476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23476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23476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23476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23476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05"/>
                    <a:pt x="132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2455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2455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2455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24017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24017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24017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23476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23476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7"/>
                    <a:pt x="132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23476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2" y="1"/>
                    <a:pt x="1" y="120"/>
                    <a:pt x="1" y="275"/>
                  </a:cubicBezTo>
                  <a:cubicBezTo>
                    <a:pt x="1" y="418"/>
                    <a:pt x="132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26196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26196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26196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26196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26196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26196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26196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26196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26196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26196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26196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34"/>
            <p:cNvSpPr/>
            <p:nvPr/>
          </p:nvSpPr>
          <p:spPr>
            <a:xfrm>
              <a:off x="26196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34"/>
            <p:cNvSpPr/>
            <p:nvPr/>
          </p:nvSpPr>
          <p:spPr>
            <a:xfrm>
              <a:off x="26196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26196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26196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25660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25660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25660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25660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25660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25660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25660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25660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25660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25660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25660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25660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25660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25660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25660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2512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2512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2512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2512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2512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2512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2512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2512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2512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2512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2512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2512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2512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2512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74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2512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7" y="405"/>
                    <a:pt x="537" y="262"/>
                  </a:cubicBezTo>
                  <a:cubicBezTo>
                    <a:pt x="537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26196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26196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26196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25660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25660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25660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2512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2512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7" y="417"/>
                    <a:pt x="537" y="263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2512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7" y="418"/>
                    <a:pt x="537" y="275"/>
                  </a:cubicBezTo>
                  <a:cubicBezTo>
                    <a:pt x="537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278427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278427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278427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278427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278427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278427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278427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278427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278427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278427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278427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278427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278427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278427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278427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27301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27301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32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27301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27301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27301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27301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27301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27301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27301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27301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31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27301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34"/>
            <p:cNvSpPr/>
            <p:nvPr/>
          </p:nvSpPr>
          <p:spPr>
            <a:xfrm>
              <a:off x="27301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34"/>
            <p:cNvSpPr/>
            <p:nvPr/>
          </p:nvSpPr>
          <p:spPr>
            <a:xfrm>
              <a:off x="27301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34"/>
            <p:cNvSpPr/>
            <p:nvPr/>
          </p:nvSpPr>
          <p:spPr>
            <a:xfrm>
              <a:off x="27301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4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34"/>
            <p:cNvSpPr/>
            <p:nvPr/>
          </p:nvSpPr>
          <p:spPr>
            <a:xfrm>
              <a:off x="27301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31" y="0"/>
                    <a:pt x="0" y="119"/>
                    <a:pt x="0" y="262"/>
                  </a:cubicBezTo>
                  <a:cubicBezTo>
                    <a:pt x="0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34"/>
            <p:cNvSpPr/>
            <p:nvPr/>
          </p:nvSpPr>
          <p:spPr>
            <a:xfrm>
              <a:off x="26762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34"/>
            <p:cNvSpPr/>
            <p:nvPr/>
          </p:nvSpPr>
          <p:spPr>
            <a:xfrm>
              <a:off x="26762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34"/>
            <p:cNvSpPr/>
            <p:nvPr/>
          </p:nvSpPr>
          <p:spPr>
            <a:xfrm>
              <a:off x="26762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34"/>
            <p:cNvSpPr/>
            <p:nvPr/>
          </p:nvSpPr>
          <p:spPr>
            <a:xfrm>
              <a:off x="26762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34"/>
            <p:cNvSpPr/>
            <p:nvPr/>
          </p:nvSpPr>
          <p:spPr>
            <a:xfrm>
              <a:off x="26762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34"/>
            <p:cNvSpPr/>
            <p:nvPr/>
          </p:nvSpPr>
          <p:spPr>
            <a:xfrm>
              <a:off x="26762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34"/>
            <p:cNvSpPr/>
            <p:nvPr/>
          </p:nvSpPr>
          <p:spPr>
            <a:xfrm>
              <a:off x="26762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34"/>
            <p:cNvSpPr/>
            <p:nvPr/>
          </p:nvSpPr>
          <p:spPr>
            <a:xfrm>
              <a:off x="26762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34"/>
            <p:cNvSpPr/>
            <p:nvPr/>
          </p:nvSpPr>
          <p:spPr>
            <a:xfrm>
              <a:off x="26762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34"/>
            <p:cNvSpPr/>
            <p:nvPr/>
          </p:nvSpPr>
          <p:spPr>
            <a:xfrm>
              <a:off x="26762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34"/>
            <p:cNvSpPr/>
            <p:nvPr/>
          </p:nvSpPr>
          <p:spPr>
            <a:xfrm>
              <a:off x="26762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34"/>
            <p:cNvSpPr/>
            <p:nvPr/>
          </p:nvSpPr>
          <p:spPr>
            <a:xfrm>
              <a:off x="26762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34"/>
            <p:cNvSpPr/>
            <p:nvPr/>
          </p:nvSpPr>
          <p:spPr>
            <a:xfrm>
              <a:off x="26762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34"/>
            <p:cNvSpPr/>
            <p:nvPr/>
          </p:nvSpPr>
          <p:spPr>
            <a:xfrm>
              <a:off x="26762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34"/>
            <p:cNvSpPr/>
            <p:nvPr/>
          </p:nvSpPr>
          <p:spPr>
            <a:xfrm>
              <a:off x="26762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34"/>
            <p:cNvSpPr/>
            <p:nvPr/>
          </p:nvSpPr>
          <p:spPr>
            <a:xfrm>
              <a:off x="278427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34"/>
            <p:cNvSpPr/>
            <p:nvPr/>
          </p:nvSpPr>
          <p:spPr>
            <a:xfrm>
              <a:off x="278427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34"/>
            <p:cNvSpPr/>
            <p:nvPr/>
          </p:nvSpPr>
          <p:spPr>
            <a:xfrm>
              <a:off x="278427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34"/>
            <p:cNvSpPr/>
            <p:nvPr/>
          </p:nvSpPr>
          <p:spPr>
            <a:xfrm>
              <a:off x="27301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34"/>
            <p:cNvSpPr/>
            <p:nvPr/>
          </p:nvSpPr>
          <p:spPr>
            <a:xfrm>
              <a:off x="27301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34"/>
            <p:cNvSpPr/>
            <p:nvPr/>
          </p:nvSpPr>
          <p:spPr>
            <a:xfrm>
              <a:off x="27301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34"/>
            <p:cNvSpPr/>
            <p:nvPr/>
          </p:nvSpPr>
          <p:spPr>
            <a:xfrm>
              <a:off x="26762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34"/>
            <p:cNvSpPr/>
            <p:nvPr/>
          </p:nvSpPr>
          <p:spPr>
            <a:xfrm>
              <a:off x="26762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34"/>
            <p:cNvSpPr/>
            <p:nvPr/>
          </p:nvSpPr>
          <p:spPr>
            <a:xfrm>
              <a:off x="26762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34"/>
            <p:cNvSpPr/>
            <p:nvPr/>
          </p:nvSpPr>
          <p:spPr>
            <a:xfrm>
              <a:off x="29482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34"/>
            <p:cNvSpPr/>
            <p:nvPr/>
          </p:nvSpPr>
          <p:spPr>
            <a:xfrm>
              <a:off x="29482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34"/>
            <p:cNvSpPr/>
            <p:nvPr/>
          </p:nvSpPr>
          <p:spPr>
            <a:xfrm>
              <a:off x="29482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34"/>
            <p:cNvSpPr/>
            <p:nvPr/>
          </p:nvSpPr>
          <p:spPr>
            <a:xfrm>
              <a:off x="29482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34"/>
            <p:cNvSpPr/>
            <p:nvPr/>
          </p:nvSpPr>
          <p:spPr>
            <a:xfrm>
              <a:off x="29482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34"/>
            <p:cNvSpPr/>
            <p:nvPr/>
          </p:nvSpPr>
          <p:spPr>
            <a:xfrm>
              <a:off x="29482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34"/>
            <p:cNvSpPr/>
            <p:nvPr/>
          </p:nvSpPr>
          <p:spPr>
            <a:xfrm>
              <a:off x="29482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34"/>
            <p:cNvSpPr/>
            <p:nvPr/>
          </p:nvSpPr>
          <p:spPr>
            <a:xfrm>
              <a:off x="29482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34"/>
            <p:cNvSpPr/>
            <p:nvPr/>
          </p:nvSpPr>
          <p:spPr>
            <a:xfrm>
              <a:off x="29482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34"/>
            <p:cNvSpPr/>
            <p:nvPr/>
          </p:nvSpPr>
          <p:spPr>
            <a:xfrm>
              <a:off x="29482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34"/>
            <p:cNvSpPr/>
            <p:nvPr/>
          </p:nvSpPr>
          <p:spPr>
            <a:xfrm>
              <a:off x="29482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34"/>
            <p:cNvSpPr/>
            <p:nvPr/>
          </p:nvSpPr>
          <p:spPr>
            <a:xfrm>
              <a:off x="29482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34"/>
            <p:cNvSpPr/>
            <p:nvPr/>
          </p:nvSpPr>
          <p:spPr>
            <a:xfrm>
              <a:off x="29482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34"/>
            <p:cNvSpPr/>
            <p:nvPr/>
          </p:nvSpPr>
          <p:spPr>
            <a:xfrm>
              <a:off x="29482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34"/>
            <p:cNvSpPr/>
            <p:nvPr/>
          </p:nvSpPr>
          <p:spPr>
            <a:xfrm>
              <a:off x="29482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34"/>
            <p:cNvSpPr/>
            <p:nvPr/>
          </p:nvSpPr>
          <p:spPr>
            <a:xfrm>
              <a:off x="28944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34"/>
            <p:cNvSpPr/>
            <p:nvPr/>
          </p:nvSpPr>
          <p:spPr>
            <a:xfrm>
              <a:off x="28944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34"/>
            <p:cNvSpPr/>
            <p:nvPr/>
          </p:nvSpPr>
          <p:spPr>
            <a:xfrm>
              <a:off x="28944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34"/>
            <p:cNvSpPr/>
            <p:nvPr/>
          </p:nvSpPr>
          <p:spPr>
            <a:xfrm>
              <a:off x="28944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34"/>
            <p:cNvSpPr/>
            <p:nvPr/>
          </p:nvSpPr>
          <p:spPr>
            <a:xfrm>
              <a:off x="28944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34"/>
            <p:cNvSpPr/>
            <p:nvPr/>
          </p:nvSpPr>
          <p:spPr>
            <a:xfrm>
              <a:off x="28944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34"/>
            <p:cNvSpPr/>
            <p:nvPr/>
          </p:nvSpPr>
          <p:spPr>
            <a:xfrm>
              <a:off x="28944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34"/>
            <p:cNvSpPr/>
            <p:nvPr/>
          </p:nvSpPr>
          <p:spPr>
            <a:xfrm>
              <a:off x="28944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34"/>
            <p:cNvSpPr/>
            <p:nvPr/>
          </p:nvSpPr>
          <p:spPr>
            <a:xfrm>
              <a:off x="28944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34"/>
            <p:cNvSpPr/>
            <p:nvPr/>
          </p:nvSpPr>
          <p:spPr>
            <a:xfrm>
              <a:off x="28944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34"/>
            <p:cNvSpPr/>
            <p:nvPr/>
          </p:nvSpPr>
          <p:spPr>
            <a:xfrm>
              <a:off x="2891838" y="45737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34"/>
            <p:cNvSpPr/>
            <p:nvPr/>
          </p:nvSpPr>
          <p:spPr>
            <a:xfrm>
              <a:off x="28944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34"/>
            <p:cNvSpPr/>
            <p:nvPr/>
          </p:nvSpPr>
          <p:spPr>
            <a:xfrm>
              <a:off x="28944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34"/>
            <p:cNvSpPr/>
            <p:nvPr/>
          </p:nvSpPr>
          <p:spPr>
            <a:xfrm>
              <a:off x="28944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34"/>
            <p:cNvSpPr/>
            <p:nvPr/>
          </p:nvSpPr>
          <p:spPr>
            <a:xfrm>
              <a:off x="28944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34"/>
            <p:cNvSpPr/>
            <p:nvPr/>
          </p:nvSpPr>
          <p:spPr>
            <a:xfrm>
              <a:off x="2840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34"/>
            <p:cNvSpPr/>
            <p:nvPr/>
          </p:nvSpPr>
          <p:spPr>
            <a:xfrm>
              <a:off x="2840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34"/>
            <p:cNvSpPr/>
            <p:nvPr/>
          </p:nvSpPr>
          <p:spPr>
            <a:xfrm>
              <a:off x="2840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34"/>
            <p:cNvSpPr/>
            <p:nvPr/>
          </p:nvSpPr>
          <p:spPr>
            <a:xfrm>
              <a:off x="2840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34"/>
            <p:cNvSpPr/>
            <p:nvPr/>
          </p:nvSpPr>
          <p:spPr>
            <a:xfrm>
              <a:off x="2840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34"/>
            <p:cNvSpPr/>
            <p:nvPr/>
          </p:nvSpPr>
          <p:spPr>
            <a:xfrm>
              <a:off x="2840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34"/>
            <p:cNvSpPr/>
            <p:nvPr/>
          </p:nvSpPr>
          <p:spPr>
            <a:xfrm>
              <a:off x="2840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34"/>
            <p:cNvSpPr/>
            <p:nvPr/>
          </p:nvSpPr>
          <p:spPr>
            <a:xfrm>
              <a:off x="2840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34"/>
            <p:cNvSpPr/>
            <p:nvPr/>
          </p:nvSpPr>
          <p:spPr>
            <a:xfrm>
              <a:off x="2840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34"/>
            <p:cNvSpPr/>
            <p:nvPr/>
          </p:nvSpPr>
          <p:spPr>
            <a:xfrm>
              <a:off x="2840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34"/>
            <p:cNvSpPr/>
            <p:nvPr/>
          </p:nvSpPr>
          <p:spPr>
            <a:xfrm>
              <a:off x="2840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34"/>
            <p:cNvSpPr/>
            <p:nvPr/>
          </p:nvSpPr>
          <p:spPr>
            <a:xfrm>
              <a:off x="2840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34"/>
            <p:cNvSpPr/>
            <p:nvPr/>
          </p:nvSpPr>
          <p:spPr>
            <a:xfrm>
              <a:off x="2840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34"/>
            <p:cNvSpPr/>
            <p:nvPr/>
          </p:nvSpPr>
          <p:spPr>
            <a:xfrm>
              <a:off x="2840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34"/>
            <p:cNvSpPr/>
            <p:nvPr/>
          </p:nvSpPr>
          <p:spPr>
            <a:xfrm>
              <a:off x="2840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34"/>
            <p:cNvSpPr/>
            <p:nvPr/>
          </p:nvSpPr>
          <p:spPr>
            <a:xfrm>
              <a:off x="29482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34"/>
            <p:cNvSpPr/>
            <p:nvPr/>
          </p:nvSpPr>
          <p:spPr>
            <a:xfrm>
              <a:off x="29482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34"/>
            <p:cNvSpPr/>
            <p:nvPr/>
          </p:nvSpPr>
          <p:spPr>
            <a:xfrm>
              <a:off x="29482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34"/>
            <p:cNvSpPr/>
            <p:nvPr/>
          </p:nvSpPr>
          <p:spPr>
            <a:xfrm>
              <a:off x="28944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34"/>
            <p:cNvSpPr/>
            <p:nvPr/>
          </p:nvSpPr>
          <p:spPr>
            <a:xfrm>
              <a:off x="28944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34"/>
            <p:cNvSpPr/>
            <p:nvPr/>
          </p:nvSpPr>
          <p:spPr>
            <a:xfrm>
              <a:off x="28944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34"/>
            <p:cNvSpPr/>
            <p:nvPr/>
          </p:nvSpPr>
          <p:spPr>
            <a:xfrm>
              <a:off x="2840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34"/>
            <p:cNvSpPr/>
            <p:nvPr/>
          </p:nvSpPr>
          <p:spPr>
            <a:xfrm>
              <a:off x="2840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34"/>
            <p:cNvSpPr/>
            <p:nvPr/>
          </p:nvSpPr>
          <p:spPr>
            <a:xfrm>
              <a:off x="2840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34"/>
            <p:cNvSpPr/>
            <p:nvPr/>
          </p:nvSpPr>
          <p:spPr>
            <a:xfrm>
              <a:off x="3112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34"/>
            <p:cNvSpPr/>
            <p:nvPr/>
          </p:nvSpPr>
          <p:spPr>
            <a:xfrm>
              <a:off x="3112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34"/>
            <p:cNvSpPr/>
            <p:nvPr/>
          </p:nvSpPr>
          <p:spPr>
            <a:xfrm>
              <a:off x="3112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34"/>
            <p:cNvSpPr/>
            <p:nvPr/>
          </p:nvSpPr>
          <p:spPr>
            <a:xfrm>
              <a:off x="3112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34"/>
            <p:cNvSpPr/>
            <p:nvPr/>
          </p:nvSpPr>
          <p:spPr>
            <a:xfrm>
              <a:off x="3112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34"/>
            <p:cNvSpPr/>
            <p:nvPr/>
          </p:nvSpPr>
          <p:spPr>
            <a:xfrm>
              <a:off x="3112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34"/>
            <p:cNvSpPr/>
            <p:nvPr/>
          </p:nvSpPr>
          <p:spPr>
            <a:xfrm>
              <a:off x="3112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34"/>
            <p:cNvSpPr/>
            <p:nvPr/>
          </p:nvSpPr>
          <p:spPr>
            <a:xfrm>
              <a:off x="3112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34"/>
            <p:cNvSpPr/>
            <p:nvPr/>
          </p:nvSpPr>
          <p:spPr>
            <a:xfrm>
              <a:off x="3112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34"/>
            <p:cNvSpPr/>
            <p:nvPr/>
          </p:nvSpPr>
          <p:spPr>
            <a:xfrm>
              <a:off x="3112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34"/>
            <p:cNvSpPr/>
            <p:nvPr/>
          </p:nvSpPr>
          <p:spPr>
            <a:xfrm>
              <a:off x="3112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34"/>
            <p:cNvSpPr/>
            <p:nvPr/>
          </p:nvSpPr>
          <p:spPr>
            <a:xfrm>
              <a:off x="3112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34"/>
            <p:cNvSpPr/>
            <p:nvPr/>
          </p:nvSpPr>
          <p:spPr>
            <a:xfrm>
              <a:off x="3112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34"/>
            <p:cNvSpPr/>
            <p:nvPr/>
          </p:nvSpPr>
          <p:spPr>
            <a:xfrm>
              <a:off x="3112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74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34"/>
            <p:cNvSpPr/>
            <p:nvPr/>
          </p:nvSpPr>
          <p:spPr>
            <a:xfrm>
              <a:off x="3112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36" y="405"/>
                    <a:pt x="536" y="262"/>
                  </a:cubicBezTo>
                  <a:cubicBezTo>
                    <a:pt x="536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34"/>
            <p:cNvSpPr/>
            <p:nvPr/>
          </p:nvSpPr>
          <p:spPr>
            <a:xfrm>
              <a:off x="30587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34"/>
            <p:cNvSpPr/>
            <p:nvPr/>
          </p:nvSpPr>
          <p:spPr>
            <a:xfrm>
              <a:off x="30587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34"/>
            <p:cNvSpPr/>
            <p:nvPr/>
          </p:nvSpPr>
          <p:spPr>
            <a:xfrm>
              <a:off x="30587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34"/>
            <p:cNvSpPr/>
            <p:nvPr/>
          </p:nvSpPr>
          <p:spPr>
            <a:xfrm>
              <a:off x="30587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34"/>
            <p:cNvSpPr/>
            <p:nvPr/>
          </p:nvSpPr>
          <p:spPr>
            <a:xfrm>
              <a:off x="30587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34"/>
            <p:cNvSpPr/>
            <p:nvPr/>
          </p:nvSpPr>
          <p:spPr>
            <a:xfrm>
              <a:off x="30587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34"/>
            <p:cNvSpPr/>
            <p:nvPr/>
          </p:nvSpPr>
          <p:spPr>
            <a:xfrm>
              <a:off x="30587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34"/>
            <p:cNvSpPr/>
            <p:nvPr/>
          </p:nvSpPr>
          <p:spPr>
            <a:xfrm>
              <a:off x="30587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34"/>
            <p:cNvSpPr/>
            <p:nvPr/>
          </p:nvSpPr>
          <p:spPr>
            <a:xfrm>
              <a:off x="30587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34"/>
            <p:cNvSpPr/>
            <p:nvPr/>
          </p:nvSpPr>
          <p:spPr>
            <a:xfrm>
              <a:off x="30587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34"/>
            <p:cNvSpPr/>
            <p:nvPr/>
          </p:nvSpPr>
          <p:spPr>
            <a:xfrm>
              <a:off x="30587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34"/>
            <p:cNvSpPr/>
            <p:nvPr/>
          </p:nvSpPr>
          <p:spPr>
            <a:xfrm>
              <a:off x="30587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34"/>
            <p:cNvSpPr/>
            <p:nvPr/>
          </p:nvSpPr>
          <p:spPr>
            <a:xfrm>
              <a:off x="30587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34"/>
            <p:cNvSpPr/>
            <p:nvPr/>
          </p:nvSpPr>
          <p:spPr>
            <a:xfrm>
              <a:off x="30587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34"/>
            <p:cNvSpPr/>
            <p:nvPr/>
          </p:nvSpPr>
          <p:spPr>
            <a:xfrm>
              <a:off x="30587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34"/>
            <p:cNvSpPr/>
            <p:nvPr/>
          </p:nvSpPr>
          <p:spPr>
            <a:xfrm>
              <a:off x="3004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34"/>
            <p:cNvSpPr/>
            <p:nvPr/>
          </p:nvSpPr>
          <p:spPr>
            <a:xfrm>
              <a:off x="3004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34"/>
            <p:cNvSpPr/>
            <p:nvPr/>
          </p:nvSpPr>
          <p:spPr>
            <a:xfrm>
              <a:off x="3004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34"/>
            <p:cNvSpPr/>
            <p:nvPr/>
          </p:nvSpPr>
          <p:spPr>
            <a:xfrm>
              <a:off x="3004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34"/>
            <p:cNvSpPr/>
            <p:nvPr/>
          </p:nvSpPr>
          <p:spPr>
            <a:xfrm>
              <a:off x="3004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34"/>
            <p:cNvSpPr/>
            <p:nvPr/>
          </p:nvSpPr>
          <p:spPr>
            <a:xfrm>
              <a:off x="3004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34"/>
            <p:cNvSpPr/>
            <p:nvPr/>
          </p:nvSpPr>
          <p:spPr>
            <a:xfrm>
              <a:off x="3004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34"/>
            <p:cNvSpPr/>
            <p:nvPr/>
          </p:nvSpPr>
          <p:spPr>
            <a:xfrm>
              <a:off x="3004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34"/>
            <p:cNvSpPr/>
            <p:nvPr/>
          </p:nvSpPr>
          <p:spPr>
            <a:xfrm>
              <a:off x="3004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34"/>
            <p:cNvSpPr/>
            <p:nvPr/>
          </p:nvSpPr>
          <p:spPr>
            <a:xfrm>
              <a:off x="3004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34"/>
            <p:cNvSpPr/>
            <p:nvPr/>
          </p:nvSpPr>
          <p:spPr>
            <a:xfrm>
              <a:off x="3004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34"/>
            <p:cNvSpPr/>
            <p:nvPr/>
          </p:nvSpPr>
          <p:spPr>
            <a:xfrm>
              <a:off x="3004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34"/>
            <p:cNvSpPr/>
            <p:nvPr/>
          </p:nvSpPr>
          <p:spPr>
            <a:xfrm>
              <a:off x="3004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34"/>
            <p:cNvSpPr/>
            <p:nvPr/>
          </p:nvSpPr>
          <p:spPr>
            <a:xfrm>
              <a:off x="3004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34"/>
            <p:cNvSpPr/>
            <p:nvPr/>
          </p:nvSpPr>
          <p:spPr>
            <a:xfrm>
              <a:off x="3004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34"/>
            <p:cNvSpPr/>
            <p:nvPr/>
          </p:nvSpPr>
          <p:spPr>
            <a:xfrm>
              <a:off x="3112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34"/>
            <p:cNvSpPr/>
            <p:nvPr/>
          </p:nvSpPr>
          <p:spPr>
            <a:xfrm>
              <a:off x="3112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36" y="417"/>
                    <a:pt x="536" y="263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34"/>
            <p:cNvSpPr/>
            <p:nvPr/>
          </p:nvSpPr>
          <p:spPr>
            <a:xfrm>
              <a:off x="3112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36" y="418"/>
                    <a:pt x="536" y="275"/>
                  </a:cubicBezTo>
                  <a:cubicBezTo>
                    <a:pt x="536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34"/>
            <p:cNvSpPr/>
            <p:nvPr/>
          </p:nvSpPr>
          <p:spPr>
            <a:xfrm>
              <a:off x="30587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34"/>
            <p:cNvSpPr/>
            <p:nvPr/>
          </p:nvSpPr>
          <p:spPr>
            <a:xfrm>
              <a:off x="30587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34"/>
            <p:cNvSpPr/>
            <p:nvPr/>
          </p:nvSpPr>
          <p:spPr>
            <a:xfrm>
              <a:off x="30587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34"/>
            <p:cNvSpPr/>
            <p:nvPr/>
          </p:nvSpPr>
          <p:spPr>
            <a:xfrm>
              <a:off x="3004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34"/>
            <p:cNvSpPr/>
            <p:nvPr/>
          </p:nvSpPr>
          <p:spPr>
            <a:xfrm>
              <a:off x="3004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34"/>
            <p:cNvSpPr/>
            <p:nvPr/>
          </p:nvSpPr>
          <p:spPr>
            <a:xfrm>
              <a:off x="3004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34"/>
            <p:cNvSpPr/>
            <p:nvPr/>
          </p:nvSpPr>
          <p:spPr>
            <a:xfrm>
              <a:off x="327687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34"/>
            <p:cNvSpPr/>
            <p:nvPr/>
          </p:nvSpPr>
          <p:spPr>
            <a:xfrm>
              <a:off x="327687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34"/>
            <p:cNvSpPr/>
            <p:nvPr/>
          </p:nvSpPr>
          <p:spPr>
            <a:xfrm>
              <a:off x="327687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34"/>
            <p:cNvSpPr/>
            <p:nvPr/>
          </p:nvSpPr>
          <p:spPr>
            <a:xfrm>
              <a:off x="327687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34"/>
            <p:cNvSpPr/>
            <p:nvPr/>
          </p:nvSpPr>
          <p:spPr>
            <a:xfrm>
              <a:off x="327687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34"/>
            <p:cNvSpPr/>
            <p:nvPr/>
          </p:nvSpPr>
          <p:spPr>
            <a:xfrm>
              <a:off x="327687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34"/>
            <p:cNvSpPr/>
            <p:nvPr/>
          </p:nvSpPr>
          <p:spPr>
            <a:xfrm>
              <a:off x="327687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34"/>
            <p:cNvSpPr/>
            <p:nvPr/>
          </p:nvSpPr>
          <p:spPr>
            <a:xfrm>
              <a:off x="327687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34"/>
            <p:cNvSpPr/>
            <p:nvPr/>
          </p:nvSpPr>
          <p:spPr>
            <a:xfrm>
              <a:off x="327687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34"/>
            <p:cNvSpPr/>
            <p:nvPr/>
          </p:nvSpPr>
          <p:spPr>
            <a:xfrm>
              <a:off x="327687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34"/>
            <p:cNvSpPr/>
            <p:nvPr/>
          </p:nvSpPr>
          <p:spPr>
            <a:xfrm>
              <a:off x="327687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34"/>
            <p:cNvSpPr/>
            <p:nvPr/>
          </p:nvSpPr>
          <p:spPr>
            <a:xfrm>
              <a:off x="327687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34"/>
            <p:cNvSpPr/>
            <p:nvPr/>
          </p:nvSpPr>
          <p:spPr>
            <a:xfrm>
              <a:off x="327687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34"/>
            <p:cNvSpPr/>
            <p:nvPr/>
          </p:nvSpPr>
          <p:spPr>
            <a:xfrm>
              <a:off x="327687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34"/>
            <p:cNvSpPr/>
            <p:nvPr/>
          </p:nvSpPr>
          <p:spPr>
            <a:xfrm>
              <a:off x="327687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34"/>
            <p:cNvSpPr/>
            <p:nvPr/>
          </p:nvSpPr>
          <p:spPr>
            <a:xfrm>
              <a:off x="322300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34"/>
            <p:cNvSpPr/>
            <p:nvPr/>
          </p:nvSpPr>
          <p:spPr>
            <a:xfrm>
              <a:off x="322300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32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34"/>
            <p:cNvSpPr/>
            <p:nvPr/>
          </p:nvSpPr>
          <p:spPr>
            <a:xfrm>
              <a:off x="322300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34"/>
            <p:cNvSpPr/>
            <p:nvPr/>
          </p:nvSpPr>
          <p:spPr>
            <a:xfrm>
              <a:off x="322300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34"/>
            <p:cNvSpPr/>
            <p:nvPr/>
          </p:nvSpPr>
          <p:spPr>
            <a:xfrm>
              <a:off x="322300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34"/>
            <p:cNvSpPr/>
            <p:nvPr/>
          </p:nvSpPr>
          <p:spPr>
            <a:xfrm>
              <a:off x="322300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34"/>
            <p:cNvSpPr/>
            <p:nvPr/>
          </p:nvSpPr>
          <p:spPr>
            <a:xfrm>
              <a:off x="322300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34"/>
            <p:cNvSpPr/>
            <p:nvPr/>
          </p:nvSpPr>
          <p:spPr>
            <a:xfrm>
              <a:off x="322300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34"/>
            <p:cNvSpPr/>
            <p:nvPr/>
          </p:nvSpPr>
          <p:spPr>
            <a:xfrm>
              <a:off x="322300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34"/>
            <p:cNvSpPr/>
            <p:nvPr/>
          </p:nvSpPr>
          <p:spPr>
            <a:xfrm>
              <a:off x="322300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31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34"/>
            <p:cNvSpPr/>
            <p:nvPr/>
          </p:nvSpPr>
          <p:spPr>
            <a:xfrm>
              <a:off x="322300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34"/>
            <p:cNvSpPr/>
            <p:nvPr/>
          </p:nvSpPr>
          <p:spPr>
            <a:xfrm>
              <a:off x="322300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34"/>
            <p:cNvSpPr/>
            <p:nvPr/>
          </p:nvSpPr>
          <p:spPr>
            <a:xfrm>
              <a:off x="322300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34"/>
            <p:cNvSpPr/>
            <p:nvPr/>
          </p:nvSpPr>
          <p:spPr>
            <a:xfrm>
              <a:off x="322300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74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34"/>
            <p:cNvSpPr/>
            <p:nvPr/>
          </p:nvSpPr>
          <p:spPr>
            <a:xfrm>
              <a:off x="322300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34"/>
            <p:cNvSpPr/>
            <p:nvPr/>
          </p:nvSpPr>
          <p:spPr>
            <a:xfrm>
              <a:off x="31688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34"/>
            <p:cNvSpPr/>
            <p:nvPr/>
          </p:nvSpPr>
          <p:spPr>
            <a:xfrm>
              <a:off x="31688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32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34"/>
            <p:cNvSpPr/>
            <p:nvPr/>
          </p:nvSpPr>
          <p:spPr>
            <a:xfrm>
              <a:off x="31688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34"/>
            <p:cNvSpPr/>
            <p:nvPr/>
          </p:nvSpPr>
          <p:spPr>
            <a:xfrm>
              <a:off x="31688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34"/>
            <p:cNvSpPr/>
            <p:nvPr/>
          </p:nvSpPr>
          <p:spPr>
            <a:xfrm>
              <a:off x="31688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34"/>
            <p:cNvSpPr/>
            <p:nvPr/>
          </p:nvSpPr>
          <p:spPr>
            <a:xfrm>
              <a:off x="31688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34"/>
            <p:cNvSpPr/>
            <p:nvPr/>
          </p:nvSpPr>
          <p:spPr>
            <a:xfrm>
              <a:off x="31688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34"/>
            <p:cNvSpPr/>
            <p:nvPr/>
          </p:nvSpPr>
          <p:spPr>
            <a:xfrm>
              <a:off x="31688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34"/>
            <p:cNvSpPr/>
            <p:nvPr/>
          </p:nvSpPr>
          <p:spPr>
            <a:xfrm>
              <a:off x="31688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34"/>
            <p:cNvSpPr/>
            <p:nvPr/>
          </p:nvSpPr>
          <p:spPr>
            <a:xfrm>
              <a:off x="31688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31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34"/>
            <p:cNvSpPr/>
            <p:nvPr/>
          </p:nvSpPr>
          <p:spPr>
            <a:xfrm>
              <a:off x="31688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34"/>
            <p:cNvSpPr/>
            <p:nvPr/>
          </p:nvSpPr>
          <p:spPr>
            <a:xfrm>
              <a:off x="31688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34"/>
            <p:cNvSpPr/>
            <p:nvPr/>
          </p:nvSpPr>
          <p:spPr>
            <a:xfrm>
              <a:off x="31688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34"/>
            <p:cNvSpPr/>
            <p:nvPr/>
          </p:nvSpPr>
          <p:spPr>
            <a:xfrm>
              <a:off x="31688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74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34"/>
            <p:cNvSpPr/>
            <p:nvPr/>
          </p:nvSpPr>
          <p:spPr>
            <a:xfrm>
              <a:off x="31688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8" y="524"/>
                    <a:pt x="537" y="405"/>
                    <a:pt x="537" y="262"/>
                  </a:cubicBezTo>
                  <a:cubicBezTo>
                    <a:pt x="537" y="119"/>
                    <a:pt x="418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34"/>
            <p:cNvSpPr/>
            <p:nvPr/>
          </p:nvSpPr>
          <p:spPr>
            <a:xfrm>
              <a:off x="327687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34"/>
            <p:cNvSpPr/>
            <p:nvPr/>
          </p:nvSpPr>
          <p:spPr>
            <a:xfrm>
              <a:off x="327687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34"/>
            <p:cNvSpPr/>
            <p:nvPr/>
          </p:nvSpPr>
          <p:spPr>
            <a:xfrm>
              <a:off x="327687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34"/>
            <p:cNvSpPr/>
            <p:nvPr/>
          </p:nvSpPr>
          <p:spPr>
            <a:xfrm>
              <a:off x="322300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34"/>
            <p:cNvSpPr/>
            <p:nvPr/>
          </p:nvSpPr>
          <p:spPr>
            <a:xfrm>
              <a:off x="322300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6" y="536"/>
                    <a:pt x="525" y="417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34"/>
            <p:cNvSpPr/>
            <p:nvPr/>
          </p:nvSpPr>
          <p:spPr>
            <a:xfrm>
              <a:off x="322300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6" y="537"/>
                    <a:pt x="525" y="418"/>
                    <a:pt x="525" y="275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34"/>
            <p:cNvSpPr/>
            <p:nvPr/>
          </p:nvSpPr>
          <p:spPr>
            <a:xfrm>
              <a:off x="31688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34"/>
            <p:cNvSpPr/>
            <p:nvPr/>
          </p:nvSpPr>
          <p:spPr>
            <a:xfrm>
              <a:off x="31688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8" y="536"/>
                    <a:pt x="537" y="417"/>
                    <a:pt x="537" y="263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34"/>
            <p:cNvSpPr/>
            <p:nvPr/>
          </p:nvSpPr>
          <p:spPr>
            <a:xfrm>
              <a:off x="31688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8" y="537"/>
                    <a:pt x="537" y="418"/>
                    <a:pt x="537" y="275"/>
                  </a:cubicBezTo>
                  <a:cubicBezTo>
                    <a:pt x="537" y="120"/>
                    <a:pt x="418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34"/>
            <p:cNvSpPr/>
            <p:nvPr/>
          </p:nvSpPr>
          <p:spPr>
            <a:xfrm>
              <a:off x="344120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34"/>
            <p:cNvSpPr/>
            <p:nvPr/>
          </p:nvSpPr>
          <p:spPr>
            <a:xfrm>
              <a:off x="344120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34"/>
            <p:cNvSpPr/>
            <p:nvPr/>
          </p:nvSpPr>
          <p:spPr>
            <a:xfrm>
              <a:off x="344120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34"/>
            <p:cNvSpPr/>
            <p:nvPr/>
          </p:nvSpPr>
          <p:spPr>
            <a:xfrm>
              <a:off x="344120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34"/>
            <p:cNvSpPr/>
            <p:nvPr/>
          </p:nvSpPr>
          <p:spPr>
            <a:xfrm>
              <a:off x="344120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34"/>
            <p:cNvSpPr/>
            <p:nvPr/>
          </p:nvSpPr>
          <p:spPr>
            <a:xfrm>
              <a:off x="344120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34"/>
            <p:cNvSpPr/>
            <p:nvPr/>
          </p:nvSpPr>
          <p:spPr>
            <a:xfrm>
              <a:off x="344120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34"/>
            <p:cNvSpPr/>
            <p:nvPr/>
          </p:nvSpPr>
          <p:spPr>
            <a:xfrm>
              <a:off x="344120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34"/>
            <p:cNvSpPr/>
            <p:nvPr/>
          </p:nvSpPr>
          <p:spPr>
            <a:xfrm>
              <a:off x="344120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34"/>
            <p:cNvSpPr/>
            <p:nvPr/>
          </p:nvSpPr>
          <p:spPr>
            <a:xfrm>
              <a:off x="344120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34"/>
            <p:cNvSpPr/>
            <p:nvPr/>
          </p:nvSpPr>
          <p:spPr>
            <a:xfrm>
              <a:off x="344120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34"/>
            <p:cNvSpPr/>
            <p:nvPr/>
          </p:nvSpPr>
          <p:spPr>
            <a:xfrm>
              <a:off x="344120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34"/>
            <p:cNvSpPr/>
            <p:nvPr/>
          </p:nvSpPr>
          <p:spPr>
            <a:xfrm>
              <a:off x="344120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34"/>
            <p:cNvSpPr/>
            <p:nvPr/>
          </p:nvSpPr>
          <p:spPr>
            <a:xfrm>
              <a:off x="344120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34"/>
            <p:cNvSpPr/>
            <p:nvPr/>
          </p:nvSpPr>
          <p:spPr>
            <a:xfrm>
              <a:off x="344120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34"/>
            <p:cNvSpPr/>
            <p:nvPr/>
          </p:nvSpPr>
          <p:spPr>
            <a:xfrm>
              <a:off x="3387325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34"/>
            <p:cNvSpPr/>
            <p:nvPr/>
          </p:nvSpPr>
          <p:spPr>
            <a:xfrm>
              <a:off x="3387325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34"/>
            <p:cNvSpPr/>
            <p:nvPr/>
          </p:nvSpPr>
          <p:spPr>
            <a:xfrm>
              <a:off x="3387325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34"/>
            <p:cNvSpPr/>
            <p:nvPr/>
          </p:nvSpPr>
          <p:spPr>
            <a:xfrm>
              <a:off x="3387325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34"/>
            <p:cNvSpPr/>
            <p:nvPr/>
          </p:nvSpPr>
          <p:spPr>
            <a:xfrm>
              <a:off x="3387325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34"/>
            <p:cNvSpPr/>
            <p:nvPr/>
          </p:nvSpPr>
          <p:spPr>
            <a:xfrm>
              <a:off x="3387325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34"/>
            <p:cNvSpPr/>
            <p:nvPr/>
          </p:nvSpPr>
          <p:spPr>
            <a:xfrm>
              <a:off x="3387325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34"/>
            <p:cNvSpPr/>
            <p:nvPr/>
          </p:nvSpPr>
          <p:spPr>
            <a:xfrm>
              <a:off x="3387325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34"/>
            <p:cNvSpPr/>
            <p:nvPr/>
          </p:nvSpPr>
          <p:spPr>
            <a:xfrm>
              <a:off x="3387325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34"/>
            <p:cNvSpPr/>
            <p:nvPr/>
          </p:nvSpPr>
          <p:spPr>
            <a:xfrm>
              <a:off x="3387325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34"/>
            <p:cNvSpPr/>
            <p:nvPr/>
          </p:nvSpPr>
          <p:spPr>
            <a:xfrm>
              <a:off x="3387325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34"/>
            <p:cNvSpPr/>
            <p:nvPr/>
          </p:nvSpPr>
          <p:spPr>
            <a:xfrm>
              <a:off x="3387325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34"/>
            <p:cNvSpPr/>
            <p:nvPr/>
          </p:nvSpPr>
          <p:spPr>
            <a:xfrm>
              <a:off x="3387325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34"/>
            <p:cNvSpPr/>
            <p:nvPr/>
          </p:nvSpPr>
          <p:spPr>
            <a:xfrm>
              <a:off x="3387325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34"/>
            <p:cNvSpPr/>
            <p:nvPr/>
          </p:nvSpPr>
          <p:spPr>
            <a:xfrm>
              <a:off x="3387325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74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34"/>
            <p:cNvSpPr/>
            <p:nvPr/>
          </p:nvSpPr>
          <p:spPr>
            <a:xfrm>
              <a:off x="3333450" y="3601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34"/>
            <p:cNvSpPr/>
            <p:nvPr/>
          </p:nvSpPr>
          <p:spPr>
            <a:xfrm>
              <a:off x="3333450" y="37002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32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34"/>
            <p:cNvSpPr/>
            <p:nvPr/>
          </p:nvSpPr>
          <p:spPr>
            <a:xfrm>
              <a:off x="3333450" y="3794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34"/>
            <p:cNvSpPr/>
            <p:nvPr/>
          </p:nvSpPr>
          <p:spPr>
            <a:xfrm>
              <a:off x="3333450" y="3893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34"/>
            <p:cNvSpPr/>
            <p:nvPr/>
          </p:nvSpPr>
          <p:spPr>
            <a:xfrm>
              <a:off x="3333450" y="3987825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34"/>
            <p:cNvSpPr/>
            <p:nvPr/>
          </p:nvSpPr>
          <p:spPr>
            <a:xfrm>
              <a:off x="3333450" y="4086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34"/>
            <p:cNvSpPr/>
            <p:nvPr/>
          </p:nvSpPr>
          <p:spPr>
            <a:xfrm>
              <a:off x="3333450" y="4185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34"/>
            <p:cNvSpPr/>
            <p:nvPr/>
          </p:nvSpPr>
          <p:spPr>
            <a:xfrm>
              <a:off x="3333450" y="4279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34"/>
            <p:cNvSpPr/>
            <p:nvPr/>
          </p:nvSpPr>
          <p:spPr>
            <a:xfrm>
              <a:off x="3333450" y="43786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34"/>
            <p:cNvSpPr/>
            <p:nvPr/>
          </p:nvSpPr>
          <p:spPr>
            <a:xfrm>
              <a:off x="3333450" y="44771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31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34"/>
            <p:cNvSpPr/>
            <p:nvPr/>
          </p:nvSpPr>
          <p:spPr>
            <a:xfrm>
              <a:off x="3333450" y="45718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0" name="Google Shape;6550;p34"/>
            <p:cNvSpPr/>
            <p:nvPr/>
          </p:nvSpPr>
          <p:spPr>
            <a:xfrm>
              <a:off x="3333450" y="46703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1" name="Google Shape;6551;p34"/>
            <p:cNvSpPr/>
            <p:nvPr/>
          </p:nvSpPr>
          <p:spPr>
            <a:xfrm>
              <a:off x="3333450" y="476947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34"/>
            <p:cNvSpPr/>
            <p:nvPr/>
          </p:nvSpPr>
          <p:spPr>
            <a:xfrm>
              <a:off x="3333450" y="48635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3" name="Google Shape;6553;p34"/>
            <p:cNvSpPr/>
            <p:nvPr/>
          </p:nvSpPr>
          <p:spPr>
            <a:xfrm>
              <a:off x="3333450" y="49626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34"/>
            <p:cNvSpPr/>
            <p:nvPr/>
          </p:nvSpPr>
          <p:spPr>
            <a:xfrm>
              <a:off x="344120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34"/>
            <p:cNvSpPr/>
            <p:nvPr/>
          </p:nvSpPr>
          <p:spPr>
            <a:xfrm>
              <a:off x="344120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34"/>
            <p:cNvSpPr/>
            <p:nvPr/>
          </p:nvSpPr>
          <p:spPr>
            <a:xfrm>
              <a:off x="344120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34"/>
            <p:cNvSpPr/>
            <p:nvPr/>
          </p:nvSpPr>
          <p:spPr>
            <a:xfrm>
              <a:off x="3387325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34"/>
            <p:cNvSpPr/>
            <p:nvPr/>
          </p:nvSpPr>
          <p:spPr>
            <a:xfrm>
              <a:off x="3387325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34"/>
            <p:cNvSpPr/>
            <p:nvPr/>
          </p:nvSpPr>
          <p:spPr>
            <a:xfrm>
              <a:off x="3387325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34"/>
            <p:cNvSpPr/>
            <p:nvPr/>
          </p:nvSpPr>
          <p:spPr>
            <a:xfrm>
              <a:off x="3333450" y="50498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34"/>
            <p:cNvSpPr/>
            <p:nvPr/>
          </p:nvSpPr>
          <p:spPr>
            <a:xfrm>
              <a:off x="3333450" y="514897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34"/>
            <p:cNvSpPr/>
            <p:nvPr/>
          </p:nvSpPr>
          <p:spPr>
            <a:xfrm>
              <a:off x="3333450" y="5243025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62" y="1"/>
                  </a:moveTo>
                  <a:cubicBezTo>
                    <a:pt x="119" y="1"/>
                    <a:pt x="0" y="120"/>
                    <a:pt x="0" y="275"/>
                  </a:cubicBezTo>
                  <a:cubicBezTo>
                    <a:pt x="0" y="418"/>
                    <a:pt x="119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34"/>
            <p:cNvSpPr/>
            <p:nvPr/>
          </p:nvSpPr>
          <p:spPr>
            <a:xfrm>
              <a:off x="36052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34"/>
            <p:cNvSpPr/>
            <p:nvPr/>
          </p:nvSpPr>
          <p:spPr>
            <a:xfrm>
              <a:off x="36052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32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34"/>
            <p:cNvSpPr/>
            <p:nvPr/>
          </p:nvSpPr>
          <p:spPr>
            <a:xfrm>
              <a:off x="36052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34"/>
            <p:cNvSpPr/>
            <p:nvPr/>
          </p:nvSpPr>
          <p:spPr>
            <a:xfrm>
              <a:off x="36052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34"/>
            <p:cNvSpPr/>
            <p:nvPr/>
          </p:nvSpPr>
          <p:spPr>
            <a:xfrm>
              <a:off x="36052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34"/>
            <p:cNvSpPr/>
            <p:nvPr/>
          </p:nvSpPr>
          <p:spPr>
            <a:xfrm>
              <a:off x="36052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34"/>
            <p:cNvSpPr/>
            <p:nvPr/>
          </p:nvSpPr>
          <p:spPr>
            <a:xfrm>
              <a:off x="36052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34"/>
            <p:cNvSpPr/>
            <p:nvPr/>
          </p:nvSpPr>
          <p:spPr>
            <a:xfrm>
              <a:off x="36052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34"/>
            <p:cNvSpPr/>
            <p:nvPr/>
          </p:nvSpPr>
          <p:spPr>
            <a:xfrm>
              <a:off x="36052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36052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31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36052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34"/>
            <p:cNvSpPr/>
            <p:nvPr/>
          </p:nvSpPr>
          <p:spPr>
            <a:xfrm>
              <a:off x="36052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31" y="0"/>
                    <a:pt x="1" y="119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34"/>
            <p:cNvSpPr/>
            <p:nvPr/>
          </p:nvSpPr>
          <p:spPr>
            <a:xfrm>
              <a:off x="36052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36052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4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36052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31" y="0"/>
                    <a:pt x="1" y="119"/>
                    <a:pt x="1" y="262"/>
                  </a:cubicBezTo>
                  <a:cubicBezTo>
                    <a:pt x="1" y="405"/>
                    <a:pt x="131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35513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34"/>
            <p:cNvSpPr/>
            <p:nvPr/>
          </p:nvSpPr>
          <p:spPr>
            <a:xfrm>
              <a:off x="35513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34"/>
            <p:cNvSpPr/>
            <p:nvPr/>
          </p:nvSpPr>
          <p:spPr>
            <a:xfrm>
              <a:off x="35513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34"/>
            <p:cNvSpPr/>
            <p:nvPr/>
          </p:nvSpPr>
          <p:spPr>
            <a:xfrm>
              <a:off x="35513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34"/>
            <p:cNvSpPr/>
            <p:nvPr/>
          </p:nvSpPr>
          <p:spPr>
            <a:xfrm>
              <a:off x="35513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34"/>
            <p:cNvSpPr/>
            <p:nvPr/>
          </p:nvSpPr>
          <p:spPr>
            <a:xfrm>
              <a:off x="35513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34"/>
            <p:cNvSpPr/>
            <p:nvPr/>
          </p:nvSpPr>
          <p:spPr>
            <a:xfrm>
              <a:off x="35513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34"/>
            <p:cNvSpPr/>
            <p:nvPr/>
          </p:nvSpPr>
          <p:spPr>
            <a:xfrm>
              <a:off x="35513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34"/>
            <p:cNvSpPr/>
            <p:nvPr/>
          </p:nvSpPr>
          <p:spPr>
            <a:xfrm>
              <a:off x="35513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35513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34"/>
            <p:cNvSpPr/>
            <p:nvPr/>
          </p:nvSpPr>
          <p:spPr>
            <a:xfrm>
              <a:off x="35513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34"/>
            <p:cNvSpPr/>
            <p:nvPr/>
          </p:nvSpPr>
          <p:spPr>
            <a:xfrm>
              <a:off x="35513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35513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35513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35513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4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74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349745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349745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32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349745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349745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349745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349745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349745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349745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349745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349745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31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349745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349745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349745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349745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349745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36052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36052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63"/>
                  </a:cubicBezTo>
                  <a:cubicBezTo>
                    <a:pt x="1" y="417"/>
                    <a:pt x="131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36052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31" y="1"/>
                    <a:pt x="1" y="120"/>
                    <a:pt x="1" y="275"/>
                  </a:cubicBezTo>
                  <a:cubicBezTo>
                    <a:pt x="1" y="418"/>
                    <a:pt x="131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35513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35513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35513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74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349745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349745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349745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0" y="120"/>
                    <a:pt x="0" y="275"/>
                  </a:cubicBezTo>
                  <a:cubicBezTo>
                    <a:pt x="0" y="418"/>
                    <a:pt x="120" y="537"/>
                    <a:pt x="262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3769800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3769800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3769800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3769800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3769800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34"/>
            <p:cNvSpPr/>
            <p:nvPr/>
          </p:nvSpPr>
          <p:spPr>
            <a:xfrm>
              <a:off x="3769800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34"/>
            <p:cNvSpPr/>
            <p:nvPr/>
          </p:nvSpPr>
          <p:spPr>
            <a:xfrm>
              <a:off x="3769800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3769800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34"/>
            <p:cNvSpPr/>
            <p:nvPr/>
          </p:nvSpPr>
          <p:spPr>
            <a:xfrm>
              <a:off x="3769800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34"/>
            <p:cNvSpPr/>
            <p:nvPr/>
          </p:nvSpPr>
          <p:spPr>
            <a:xfrm>
              <a:off x="3769800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3769800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34"/>
            <p:cNvSpPr/>
            <p:nvPr/>
          </p:nvSpPr>
          <p:spPr>
            <a:xfrm>
              <a:off x="3769800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34"/>
            <p:cNvSpPr/>
            <p:nvPr/>
          </p:nvSpPr>
          <p:spPr>
            <a:xfrm>
              <a:off x="3769800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3769800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34"/>
            <p:cNvSpPr/>
            <p:nvPr/>
          </p:nvSpPr>
          <p:spPr>
            <a:xfrm>
              <a:off x="3769800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75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75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34"/>
            <p:cNvSpPr/>
            <p:nvPr/>
          </p:nvSpPr>
          <p:spPr>
            <a:xfrm>
              <a:off x="3715925" y="3601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3715925" y="37002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32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34"/>
            <p:cNvSpPr/>
            <p:nvPr/>
          </p:nvSpPr>
          <p:spPr>
            <a:xfrm>
              <a:off x="3715925" y="3794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34"/>
            <p:cNvSpPr/>
            <p:nvPr/>
          </p:nvSpPr>
          <p:spPr>
            <a:xfrm>
              <a:off x="3715925" y="3893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3715925" y="3987825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34"/>
            <p:cNvSpPr/>
            <p:nvPr/>
          </p:nvSpPr>
          <p:spPr>
            <a:xfrm>
              <a:off x="3715925" y="4086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34"/>
            <p:cNvSpPr/>
            <p:nvPr/>
          </p:nvSpPr>
          <p:spPr>
            <a:xfrm>
              <a:off x="3715925" y="4185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3715925" y="4279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34"/>
            <p:cNvSpPr/>
            <p:nvPr/>
          </p:nvSpPr>
          <p:spPr>
            <a:xfrm>
              <a:off x="3715925" y="43786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34"/>
            <p:cNvSpPr/>
            <p:nvPr/>
          </p:nvSpPr>
          <p:spPr>
            <a:xfrm>
              <a:off x="3715925" y="44771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31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3715925" y="45718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34"/>
            <p:cNvSpPr/>
            <p:nvPr/>
          </p:nvSpPr>
          <p:spPr>
            <a:xfrm>
              <a:off x="3715925" y="46703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34"/>
            <p:cNvSpPr/>
            <p:nvPr/>
          </p:nvSpPr>
          <p:spPr>
            <a:xfrm>
              <a:off x="3715925" y="4769475"/>
              <a:ext cx="13425" cy="13400"/>
            </a:xfrm>
            <a:custGeom>
              <a:avLst/>
              <a:gdLst/>
              <a:ahLst/>
              <a:cxnLst/>
              <a:rect l="l" t="t" r="r" b="b"/>
              <a:pathLst>
                <a:path w="537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34"/>
            <p:cNvSpPr/>
            <p:nvPr/>
          </p:nvSpPr>
          <p:spPr>
            <a:xfrm>
              <a:off x="3715925" y="48635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34"/>
            <p:cNvSpPr/>
            <p:nvPr/>
          </p:nvSpPr>
          <p:spPr>
            <a:xfrm>
              <a:off x="3715925" y="4962650"/>
              <a:ext cx="13425" cy="13125"/>
            </a:xfrm>
            <a:custGeom>
              <a:avLst/>
              <a:gdLst/>
              <a:ahLst/>
              <a:cxnLst/>
              <a:rect l="l" t="t" r="r" b="b"/>
              <a:pathLst>
                <a:path w="537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17" y="524"/>
                    <a:pt x="536" y="405"/>
                    <a:pt x="536" y="262"/>
                  </a:cubicBezTo>
                  <a:cubicBezTo>
                    <a:pt x="536" y="119"/>
                    <a:pt x="417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34"/>
            <p:cNvSpPr/>
            <p:nvPr/>
          </p:nvSpPr>
          <p:spPr>
            <a:xfrm>
              <a:off x="3662050" y="3601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34"/>
            <p:cNvSpPr/>
            <p:nvPr/>
          </p:nvSpPr>
          <p:spPr>
            <a:xfrm>
              <a:off x="3662050" y="37002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32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32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34"/>
            <p:cNvSpPr/>
            <p:nvPr/>
          </p:nvSpPr>
          <p:spPr>
            <a:xfrm>
              <a:off x="3662050" y="3794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34"/>
            <p:cNvSpPr/>
            <p:nvPr/>
          </p:nvSpPr>
          <p:spPr>
            <a:xfrm>
              <a:off x="3662050" y="3893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34"/>
            <p:cNvSpPr/>
            <p:nvPr/>
          </p:nvSpPr>
          <p:spPr>
            <a:xfrm>
              <a:off x="3662050" y="3987825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34"/>
            <p:cNvSpPr/>
            <p:nvPr/>
          </p:nvSpPr>
          <p:spPr>
            <a:xfrm>
              <a:off x="3662050" y="4086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34"/>
            <p:cNvSpPr/>
            <p:nvPr/>
          </p:nvSpPr>
          <p:spPr>
            <a:xfrm>
              <a:off x="3662050" y="4185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34"/>
            <p:cNvSpPr/>
            <p:nvPr/>
          </p:nvSpPr>
          <p:spPr>
            <a:xfrm>
              <a:off x="3662050" y="4279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34"/>
            <p:cNvSpPr/>
            <p:nvPr/>
          </p:nvSpPr>
          <p:spPr>
            <a:xfrm>
              <a:off x="3662050" y="43786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34"/>
            <p:cNvSpPr/>
            <p:nvPr/>
          </p:nvSpPr>
          <p:spPr>
            <a:xfrm>
              <a:off x="3662050" y="44771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31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31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34"/>
            <p:cNvSpPr/>
            <p:nvPr/>
          </p:nvSpPr>
          <p:spPr>
            <a:xfrm>
              <a:off x="3662050" y="45718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34"/>
            <p:cNvSpPr/>
            <p:nvPr/>
          </p:nvSpPr>
          <p:spPr>
            <a:xfrm>
              <a:off x="3662050" y="46703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34"/>
            <p:cNvSpPr/>
            <p:nvPr/>
          </p:nvSpPr>
          <p:spPr>
            <a:xfrm>
              <a:off x="3662050" y="4769475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34"/>
            <p:cNvSpPr/>
            <p:nvPr/>
          </p:nvSpPr>
          <p:spPr>
            <a:xfrm>
              <a:off x="3662050" y="48635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74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34"/>
            <p:cNvSpPr/>
            <p:nvPr/>
          </p:nvSpPr>
          <p:spPr>
            <a:xfrm>
              <a:off x="3662050" y="4962650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34"/>
            <p:cNvSpPr/>
            <p:nvPr/>
          </p:nvSpPr>
          <p:spPr>
            <a:xfrm>
              <a:off x="3769800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3" name="Google Shape;6663;p34"/>
            <p:cNvSpPr/>
            <p:nvPr/>
          </p:nvSpPr>
          <p:spPr>
            <a:xfrm>
              <a:off x="3769800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5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4" name="Google Shape;6664;p34"/>
            <p:cNvSpPr/>
            <p:nvPr/>
          </p:nvSpPr>
          <p:spPr>
            <a:xfrm>
              <a:off x="3769800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5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75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34"/>
            <p:cNvSpPr/>
            <p:nvPr/>
          </p:nvSpPr>
          <p:spPr>
            <a:xfrm>
              <a:off x="3715925" y="5049850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34"/>
            <p:cNvSpPr/>
            <p:nvPr/>
          </p:nvSpPr>
          <p:spPr>
            <a:xfrm>
              <a:off x="3715925" y="51489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34"/>
            <p:cNvSpPr/>
            <p:nvPr/>
          </p:nvSpPr>
          <p:spPr>
            <a:xfrm>
              <a:off x="3715925" y="524302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17" y="537"/>
                    <a:pt x="536" y="418"/>
                    <a:pt x="536" y="275"/>
                  </a:cubicBezTo>
                  <a:cubicBezTo>
                    <a:pt x="536" y="120"/>
                    <a:pt x="417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8" name="Google Shape;6668;p34"/>
            <p:cNvSpPr/>
            <p:nvPr/>
          </p:nvSpPr>
          <p:spPr>
            <a:xfrm>
              <a:off x="3662050" y="5049850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9" name="Google Shape;6669;p34"/>
            <p:cNvSpPr/>
            <p:nvPr/>
          </p:nvSpPr>
          <p:spPr>
            <a:xfrm>
              <a:off x="3662050" y="514897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cubicBezTo>
                    <a:pt x="405" y="536"/>
                    <a:pt x="524" y="417"/>
                    <a:pt x="524" y="263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0" name="Google Shape;6670;p34"/>
            <p:cNvSpPr/>
            <p:nvPr/>
          </p:nvSpPr>
          <p:spPr>
            <a:xfrm>
              <a:off x="3662050" y="5243025"/>
              <a:ext cx="13125" cy="13425"/>
            </a:xfrm>
            <a:custGeom>
              <a:avLst/>
              <a:gdLst/>
              <a:ahLst/>
              <a:cxnLst/>
              <a:rect l="l" t="t" r="r" b="b"/>
              <a:pathLst>
                <a:path w="525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18"/>
                    <a:pt x="120" y="537"/>
                    <a:pt x="263" y="537"/>
                  </a:cubicBezTo>
                  <a:cubicBezTo>
                    <a:pt x="405" y="537"/>
                    <a:pt x="524" y="418"/>
                    <a:pt x="524" y="275"/>
                  </a:cubicBezTo>
                  <a:cubicBezTo>
                    <a:pt x="524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7" y="128230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7" y="3442099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B8C8E"/>
              </a:buClr>
              <a:buSzPts val="1800"/>
              <a:buNone/>
              <a:defRPr sz="1800">
                <a:solidFill>
                  <a:srgbClr val="8B8C8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500"/>
              <a:buNone/>
              <a:defRPr sz="1500">
                <a:solidFill>
                  <a:srgbClr val="8B8C8E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400"/>
              <a:buNone/>
              <a:defRPr sz="1400">
                <a:solidFill>
                  <a:srgbClr val="8B8C8E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72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72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B8C8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B8C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B8C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PODER JUDICIAL DE JUJUY - OFICINA DE GESTIÓN JUDICIAL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 sz="2800" b="1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ind"/>
              <a:buChar char="●"/>
              <a:defRPr sz="18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2B089E-35FE-49E6-A7F0-6B7AEDE256B2}"/>
              </a:ext>
            </a:extLst>
          </p:cNvPr>
          <p:cNvSpPr txBox="1"/>
          <p:nvPr/>
        </p:nvSpPr>
        <p:spPr>
          <a:xfrm>
            <a:off x="-240225" y="334953"/>
            <a:ext cx="927573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0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GESTIÓN JUDICIAL</a:t>
            </a:r>
          </a:p>
          <a:p>
            <a:pPr algn="ctr">
              <a:lnSpc>
                <a:spcPct val="150000"/>
              </a:lnSpc>
            </a:pPr>
            <a:r>
              <a:rPr lang="es-ES" sz="30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CAPACITACIÓN PARA MATRICULADOS</a:t>
            </a:r>
            <a:endParaRPr lang="es-AR" sz="30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t="20732" r="20549" b="20692"/>
          <a:stretch/>
        </p:blipFill>
        <p:spPr>
          <a:xfrm>
            <a:off x="2991171" y="1881719"/>
            <a:ext cx="2812943" cy="27896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969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0237CA-5E64-4110-93B7-757971467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202" y="83609"/>
            <a:ext cx="6530130" cy="4847868"/>
          </a:xfrm>
          <a:prstGeom prst="rect">
            <a:avLst/>
          </a:prstGeom>
        </p:spPr>
      </p:pic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6038488F-A1B8-482B-BCE3-59E37A4ABA26}"/>
              </a:ext>
            </a:extLst>
          </p:cNvPr>
          <p:cNvSpPr txBox="1">
            <a:spLocks/>
          </p:cNvSpPr>
          <p:nvPr/>
        </p:nvSpPr>
        <p:spPr>
          <a:xfrm>
            <a:off x="2758328" y="4924602"/>
            <a:ext cx="3627344" cy="2042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5A9EFA-4629-4EAE-BAC0-0B4983791B6C}"/>
              </a:ext>
            </a:extLst>
          </p:cNvPr>
          <p:cNvSpPr txBox="1"/>
          <p:nvPr/>
        </p:nvSpPr>
        <p:spPr>
          <a:xfrm>
            <a:off x="550015" y="13750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3) 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F594D3-8FEB-6486-77EC-0D661A9668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2559" b="20633"/>
          <a:stretch/>
        </p:blipFill>
        <p:spPr>
          <a:xfrm>
            <a:off x="1477628" y="1150620"/>
            <a:ext cx="1715152" cy="1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F8F644-A51B-49A4-B911-74E55CB9D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232" y="84041"/>
            <a:ext cx="5875535" cy="473336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240E577-7AA1-4B20-8E02-07A92141350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50750" y="4869600"/>
            <a:ext cx="3842497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91B229-BF3A-4C70-B30C-8E43E986342B}"/>
              </a:ext>
            </a:extLst>
          </p:cNvPr>
          <p:cNvSpPr txBox="1"/>
          <p:nvPr/>
        </p:nvSpPr>
        <p:spPr>
          <a:xfrm>
            <a:off x="1075765" y="8404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4)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019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704933-F033-4A67-B86F-201E0C5E5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6" y="1278292"/>
            <a:ext cx="9022904" cy="2586916"/>
          </a:xfrm>
          <a:prstGeom prst="rect">
            <a:avLst/>
          </a:prstGeom>
        </p:spPr>
      </p:pic>
      <p:sp>
        <p:nvSpPr>
          <p:cNvPr id="3" name="Marcador de pie de página 1">
            <a:extLst>
              <a:ext uri="{FF2B5EF4-FFF2-40B4-BE49-F238E27FC236}">
                <a16:creationId xmlns:a16="http://schemas.microsoft.com/office/drawing/2014/main" id="{2490DF94-15F3-41C3-85A7-F38488B1657C}"/>
              </a:ext>
            </a:extLst>
          </p:cNvPr>
          <p:cNvSpPr txBox="1">
            <a:spLocks/>
          </p:cNvSpPr>
          <p:nvPr/>
        </p:nvSpPr>
        <p:spPr>
          <a:xfrm>
            <a:off x="2650750" y="4869600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>
                <a:solidFill>
                  <a:srgbClr val="0070C0"/>
                </a:solidFill>
              </a:rPr>
              <a:t>PODER JUDICIAL DE JUJUY - OFICINA DE GESTIÓN JUDICIAL</a:t>
            </a:r>
            <a:endParaRPr lang="es-AR" sz="900" b="1" dirty="0">
              <a:solidFill>
                <a:srgbClr val="0070C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129F15-10EA-4DA5-B465-04C9F095D93C}"/>
              </a:ext>
            </a:extLst>
          </p:cNvPr>
          <p:cNvSpPr txBox="1"/>
          <p:nvPr/>
        </p:nvSpPr>
        <p:spPr>
          <a:xfrm>
            <a:off x="488138" y="657423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5)  Archivos adjuntos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291578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7F2D7DE-348A-4E40-AFA0-2FCE2DDF45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67560" y="4869600"/>
            <a:ext cx="3808879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DB7158-4518-4BED-BC1E-E3FCD7B8539F}"/>
              </a:ext>
            </a:extLst>
          </p:cNvPr>
          <p:cNvSpPr txBox="1"/>
          <p:nvPr/>
        </p:nvSpPr>
        <p:spPr>
          <a:xfrm>
            <a:off x="609215" y="363271"/>
            <a:ext cx="792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Al guardar y enviar la solicitud de audiencia aparecerá el siguiente mensaje:</a:t>
            </a:r>
            <a:endParaRPr lang="es-AR" sz="1600" b="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ED61673-5B69-4C70-ACAE-5CA56E16BD76}"/>
              </a:ext>
            </a:extLst>
          </p:cNvPr>
          <p:cNvGrpSpPr/>
          <p:nvPr/>
        </p:nvGrpSpPr>
        <p:grpSpPr>
          <a:xfrm>
            <a:off x="134063" y="1125508"/>
            <a:ext cx="8940933" cy="3348956"/>
            <a:chOff x="134063" y="1118784"/>
            <a:chExt cx="8940933" cy="334895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AA1306F-A44E-42FD-8205-9C98EF6E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063" y="1118784"/>
              <a:ext cx="8940933" cy="3348956"/>
            </a:xfrm>
            <a:prstGeom prst="rect">
              <a:avLst/>
            </a:prstGeom>
          </p:spPr>
        </p:pic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82730AAB-E669-4C91-A199-3101DECB63A8}"/>
                </a:ext>
              </a:extLst>
            </p:cNvPr>
            <p:cNvSpPr/>
            <p:nvPr/>
          </p:nvSpPr>
          <p:spPr>
            <a:xfrm rot="10800000">
              <a:off x="5365377" y="2116675"/>
              <a:ext cx="739588" cy="3227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94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7F2D7DE-348A-4E40-AFA0-2FCE2DDF45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67560" y="4869600"/>
            <a:ext cx="3808879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0B13A9-9F30-4DEF-9FBF-4C54A6ABF284}"/>
              </a:ext>
            </a:extLst>
          </p:cNvPr>
          <p:cNvSpPr txBox="1"/>
          <p:nvPr/>
        </p:nvSpPr>
        <p:spPr>
          <a:xfrm>
            <a:off x="2460683" y="65886"/>
            <a:ext cx="422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¿Cómo ver mis solicitudes de audiencia?</a:t>
            </a:r>
            <a:endParaRPr lang="es-AR" sz="1600" b="1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2E562EA-41EA-47CC-9323-06693F059618}"/>
              </a:ext>
            </a:extLst>
          </p:cNvPr>
          <p:cNvGrpSpPr/>
          <p:nvPr/>
        </p:nvGrpSpPr>
        <p:grpSpPr>
          <a:xfrm>
            <a:off x="323086" y="454194"/>
            <a:ext cx="8497824" cy="4552356"/>
            <a:chOff x="604456" y="591144"/>
            <a:chExt cx="7935086" cy="424360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2366C7B-9743-45D9-B4FA-FE40E0E0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56" y="591144"/>
              <a:ext cx="7935086" cy="4243602"/>
            </a:xfrm>
            <a:prstGeom prst="rect">
              <a:avLst/>
            </a:prstGeom>
          </p:spPr>
        </p:pic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8D652FA6-8A37-4497-9696-6A4CA142991D}"/>
                </a:ext>
              </a:extLst>
            </p:cNvPr>
            <p:cNvSpPr/>
            <p:nvPr/>
          </p:nvSpPr>
          <p:spPr>
            <a:xfrm rot="10800000">
              <a:off x="2064124" y="3105034"/>
              <a:ext cx="739588" cy="3227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48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3DAA482D-9898-48D1-A67C-D39D0EB04A97}"/>
              </a:ext>
            </a:extLst>
          </p:cNvPr>
          <p:cNvSpPr txBox="1">
            <a:spLocks/>
          </p:cNvSpPr>
          <p:nvPr/>
        </p:nvSpPr>
        <p:spPr>
          <a:xfrm>
            <a:off x="2595749" y="4869600"/>
            <a:ext cx="4801227" cy="178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100" b="1">
                <a:solidFill>
                  <a:srgbClr val="0070C0"/>
                </a:solidFill>
              </a:rPr>
              <a:t>PODER JUDICIAL DE JUJUY - OFICINA DE GESTIÓN JUDICIAL</a:t>
            </a:r>
            <a:endParaRPr lang="es-AR" sz="11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5"/>
          <a:stretch/>
        </p:blipFill>
        <p:spPr>
          <a:xfrm>
            <a:off x="0" y="730353"/>
            <a:ext cx="9144000" cy="33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3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C948258-57D5-4717-A158-512BD598AE2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77020" y="4869600"/>
            <a:ext cx="3580279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ED2BA0-4BCD-418C-9112-7528674A821A}"/>
              </a:ext>
            </a:extLst>
          </p:cNvPr>
          <p:cNvSpPr txBox="1"/>
          <p:nvPr/>
        </p:nvSpPr>
        <p:spPr>
          <a:xfrm>
            <a:off x="1487424" y="102646"/>
            <a:ext cx="6082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Ingresando en la opción “Detalles” de una solicitud</a:t>
            </a:r>
            <a:endParaRPr lang="es-AR" sz="1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D60120-79D7-2C82-5BCB-DC7E9567C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41200"/>
            <a:ext cx="9144000" cy="47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7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>
            <a:extLst>
              <a:ext uri="{FF2B5EF4-FFF2-40B4-BE49-F238E27FC236}">
                <a16:creationId xmlns:a16="http://schemas.microsoft.com/office/drawing/2014/main" id="{64A5E906-F4A0-4449-BC30-D2F0627C4ADF}"/>
              </a:ext>
            </a:extLst>
          </p:cNvPr>
          <p:cNvSpPr txBox="1">
            <a:spLocks/>
          </p:cNvSpPr>
          <p:nvPr/>
        </p:nvSpPr>
        <p:spPr>
          <a:xfrm>
            <a:off x="2650751" y="4869600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>
                <a:solidFill>
                  <a:srgbClr val="0070C0"/>
                </a:solidFill>
              </a:rPr>
              <a:t>PODER JUDICIAL DE JUJUY - OFICINA DE GESTIÓN JUDICIAL</a:t>
            </a:r>
            <a:endParaRPr lang="es-AR" sz="900" b="1" dirty="0"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D97B3-27C8-4496-9B9E-C65695745BB0}"/>
              </a:ext>
            </a:extLst>
          </p:cNvPr>
          <p:cNvSpPr txBox="1"/>
          <p:nvPr/>
        </p:nvSpPr>
        <p:spPr>
          <a:xfrm>
            <a:off x="2392564" y="1602254"/>
            <a:ext cx="4358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andara" panose="020E0502030303020204" pitchFamily="34" charset="0"/>
              </a:rPr>
              <a:t>INGRESO DE ESCRITOS DIGITALES</a:t>
            </a:r>
            <a:endParaRPr lang="es-AR" sz="4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6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>
            <a:extLst>
              <a:ext uri="{FF2B5EF4-FFF2-40B4-BE49-F238E27FC236}">
                <a16:creationId xmlns:a16="http://schemas.microsoft.com/office/drawing/2014/main" id="{64A5E906-F4A0-4449-BC30-D2F0627C4ADF}"/>
              </a:ext>
            </a:extLst>
          </p:cNvPr>
          <p:cNvSpPr txBox="1">
            <a:spLocks/>
          </p:cNvSpPr>
          <p:nvPr/>
        </p:nvSpPr>
        <p:spPr>
          <a:xfrm>
            <a:off x="2650751" y="4931475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E90DDD-3F66-40E6-B6DC-3AE3743DEC62}"/>
              </a:ext>
            </a:extLst>
          </p:cNvPr>
          <p:cNvSpPr txBox="1"/>
          <p:nvPr/>
        </p:nvSpPr>
        <p:spPr>
          <a:xfrm>
            <a:off x="357510" y="107346"/>
            <a:ext cx="4955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¿Cómo presento un escrito a la Oficina de Gestión Judicial?</a:t>
            </a:r>
            <a:endParaRPr lang="es-AR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E82F59E-0019-4840-8986-55DAF04E0ECC}"/>
              </a:ext>
            </a:extLst>
          </p:cNvPr>
          <p:cNvGrpSpPr/>
          <p:nvPr/>
        </p:nvGrpSpPr>
        <p:grpSpPr>
          <a:xfrm>
            <a:off x="440813" y="444226"/>
            <a:ext cx="8262374" cy="4461297"/>
            <a:chOff x="440813" y="396101"/>
            <a:chExt cx="8262374" cy="446129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7AFEE6C-FBB7-4221-81CD-4DFCF615D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813" y="396101"/>
              <a:ext cx="8262374" cy="4461297"/>
            </a:xfrm>
            <a:prstGeom prst="rect">
              <a:avLst/>
            </a:prstGeom>
          </p:spPr>
        </p:pic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F524BD86-F4AF-41BE-ACC8-C33639F3EB81}"/>
                </a:ext>
              </a:extLst>
            </p:cNvPr>
            <p:cNvSpPr/>
            <p:nvPr/>
          </p:nvSpPr>
          <p:spPr>
            <a:xfrm rot="10800000">
              <a:off x="2145059" y="1959428"/>
              <a:ext cx="804397" cy="41251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1818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A1220F-FF67-4DF3-A743-8FE02A1510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87414" y="4869600"/>
            <a:ext cx="3587003" cy="273900"/>
          </a:xfrm>
        </p:spPr>
        <p:txBody>
          <a:bodyPr/>
          <a:lstStyle/>
          <a:p>
            <a:r>
              <a:rPr lang="es-AR" b="1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59F462A-D449-4ADF-BB27-CBB5C1E08665}"/>
              </a:ext>
            </a:extLst>
          </p:cNvPr>
          <p:cNvGrpSpPr/>
          <p:nvPr/>
        </p:nvGrpSpPr>
        <p:grpSpPr>
          <a:xfrm>
            <a:off x="60960" y="670559"/>
            <a:ext cx="9039913" cy="3846671"/>
            <a:chOff x="60960" y="670559"/>
            <a:chExt cx="9039913" cy="384667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61803D6-DA60-40A4-A7B6-A53B2EB9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" y="670559"/>
              <a:ext cx="9039913" cy="3846671"/>
            </a:xfrm>
            <a:prstGeom prst="rect">
              <a:avLst/>
            </a:prstGeom>
          </p:spPr>
        </p:pic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E571C807-70F4-4893-940A-D165F2EAA8E8}"/>
                </a:ext>
              </a:extLst>
            </p:cNvPr>
            <p:cNvSpPr/>
            <p:nvPr/>
          </p:nvSpPr>
          <p:spPr>
            <a:xfrm rot="10800000">
              <a:off x="632263" y="840439"/>
              <a:ext cx="678823" cy="2554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40038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5FBBED-B017-40E7-9882-BA5C7B8656DE}"/>
              </a:ext>
            </a:extLst>
          </p:cNvPr>
          <p:cNvSpPr txBox="1"/>
          <p:nvPr/>
        </p:nvSpPr>
        <p:spPr>
          <a:xfrm>
            <a:off x="1641283" y="1704004"/>
            <a:ext cx="5759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Solicitud de audiencias</a:t>
            </a:r>
          </a:p>
          <a:p>
            <a:endParaRPr lang="es-ES" sz="3000" dirty="0">
              <a:solidFill>
                <a:schemeClr val="accent6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Ingreso de escritos digitales</a:t>
            </a:r>
          </a:p>
          <a:p>
            <a:endParaRPr lang="es-ES" sz="3000" dirty="0">
              <a:solidFill>
                <a:schemeClr val="accent6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Cuestiones varias del SIGJ</a:t>
            </a:r>
            <a:endParaRPr lang="es-AR" sz="3000" dirty="0">
              <a:solidFill>
                <a:schemeClr val="accent6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B0944A-1646-440A-96FC-B4715587FBB5}"/>
              </a:ext>
            </a:extLst>
          </p:cNvPr>
          <p:cNvSpPr txBox="1"/>
          <p:nvPr/>
        </p:nvSpPr>
        <p:spPr>
          <a:xfrm>
            <a:off x="1641283" y="761840"/>
            <a:ext cx="4358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u="sng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TEMAS A TRATAR</a:t>
            </a:r>
            <a:endParaRPr lang="es-AR" sz="3000" b="1" u="sng" dirty="0">
              <a:solidFill>
                <a:schemeClr val="accent6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B6EE446-B873-4879-BDD9-6C7B65038FD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316736" y="4706112"/>
            <a:ext cx="6632448" cy="437388"/>
          </a:xfrm>
        </p:spPr>
        <p:txBody>
          <a:bodyPr/>
          <a:lstStyle/>
          <a:p>
            <a:r>
              <a:rPr lang="es-AR" sz="1500" b="1" dirty="0">
                <a:solidFill>
                  <a:schemeClr val="accent6">
                    <a:lumMod val="75000"/>
                  </a:schemeClr>
                </a:solidFill>
              </a:rPr>
              <a:t>PODER JUDICIAL DE JUJUY - OFICINA DE GESTIÓN JUDICIAL</a:t>
            </a:r>
          </a:p>
        </p:txBody>
      </p:sp>
    </p:spTree>
    <p:extLst>
      <p:ext uri="{BB962C8B-B14F-4D97-AF65-F5344CB8AC3E}">
        <p14:creationId xmlns:p14="http://schemas.microsoft.com/office/powerpoint/2010/main" val="31516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2935FE-547A-4A91-BE83-6F4895EB3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9" y="812843"/>
            <a:ext cx="8900021" cy="3517814"/>
          </a:xfrm>
          <a:prstGeom prst="rect">
            <a:avLst/>
          </a:prstGeom>
        </p:spPr>
      </p:pic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8C7782D6-2D52-494E-BBC0-E1B416F7C9E0}"/>
              </a:ext>
            </a:extLst>
          </p:cNvPr>
          <p:cNvSpPr txBox="1">
            <a:spLocks/>
          </p:cNvSpPr>
          <p:nvPr/>
        </p:nvSpPr>
        <p:spPr>
          <a:xfrm>
            <a:off x="2650750" y="4869600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>
                <a:solidFill>
                  <a:srgbClr val="0070C0"/>
                </a:solidFill>
              </a:rPr>
              <a:t>PODER JUDICIAL DE JUJUY - OFICINA DE GESTIÓN JUDICIAL</a:t>
            </a:r>
            <a:endParaRPr lang="es-AR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80A818-7DA5-4294-9F91-D8F5F90B25E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71775" y="4869600"/>
            <a:ext cx="3600450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4C563A2-516B-410E-88F8-5B1875D00810}"/>
              </a:ext>
            </a:extLst>
          </p:cNvPr>
          <p:cNvGrpSpPr/>
          <p:nvPr/>
        </p:nvGrpSpPr>
        <p:grpSpPr>
          <a:xfrm>
            <a:off x="67981" y="700145"/>
            <a:ext cx="9008038" cy="4108227"/>
            <a:chOff x="67981" y="579119"/>
            <a:chExt cx="9008038" cy="410822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ABF25A3-CA4F-4B5B-9BB3-0C72DFFA6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81" y="579119"/>
              <a:ext cx="9008038" cy="4108227"/>
            </a:xfrm>
            <a:prstGeom prst="rect">
              <a:avLst/>
            </a:prstGeom>
          </p:spPr>
        </p:pic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5F36DADB-58F7-4F43-A483-1FA9623664DE}"/>
                </a:ext>
              </a:extLst>
            </p:cNvPr>
            <p:cNvSpPr/>
            <p:nvPr/>
          </p:nvSpPr>
          <p:spPr>
            <a:xfrm rot="10800000">
              <a:off x="8444753" y="2272553"/>
              <a:ext cx="349623" cy="1277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EE5523A-CC74-4D3F-A97E-F7D9D77860E0}"/>
              </a:ext>
            </a:extLst>
          </p:cNvPr>
          <p:cNvSpPr txBox="1"/>
          <p:nvPr/>
        </p:nvSpPr>
        <p:spPr>
          <a:xfrm>
            <a:off x="67981" y="292717"/>
            <a:ext cx="5804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1) Buscar y seleccionar el expediente en que voy a presentar el escrito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4657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4EE8D3-0CAB-47DA-94D1-91D2B9AC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7" y="1074234"/>
            <a:ext cx="8960505" cy="2995032"/>
          </a:xfrm>
          <a:prstGeom prst="rect">
            <a:avLst/>
          </a:prstGeom>
        </p:spPr>
      </p:pic>
      <p:sp>
        <p:nvSpPr>
          <p:cNvPr id="3" name="Marcador de pie de página 1">
            <a:extLst>
              <a:ext uri="{FF2B5EF4-FFF2-40B4-BE49-F238E27FC236}">
                <a16:creationId xmlns:a16="http://schemas.microsoft.com/office/drawing/2014/main" id="{BA74F9C7-8883-4E2F-87F6-C0B339B3626E}"/>
              </a:ext>
            </a:extLst>
          </p:cNvPr>
          <p:cNvSpPr txBox="1">
            <a:spLocks/>
          </p:cNvSpPr>
          <p:nvPr/>
        </p:nvSpPr>
        <p:spPr>
          <a:xfrm>
            <a:off x="2650750" y="4869600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>
                <a:solidFill>
                  <a:srgbClr val="0070C0"/>
                </a:solidFill>
              </a:rPr>
              <a:t>PODER JUDICIAL DE JUJUY - OFICINA DE GESTIÓN JUDICIAL</a:t>
            </a:r>
            <a:endParaRPr lang="es-AR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5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C48673A-A20F-4A1C-8141-4857D180307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85221" y="4869600"/>
            <a:ext cx="3573556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43A7767-CD16-41B9-B88E-00192620F6E7}"/>
              </a:ext>
            </a:extLst>
          </p:cNvPr>
          <p:cNvGrpSpPr/>
          <p:nvPr/>
        </p:nvGrpSpPr>
        <p:grpSpPr>
          <a:xfrm>
            <a:off x="148782" y="1172121"/>
            <a:ext cx="8846435" cy="2799258"/>
            <a:chOff x="148782" y="1172121"/>
            <a:chExt cx="8846435" cy="279925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F9C68BD-3874-4489-9669-465CB9CD9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782" y="1172121"/>
              <a:ext cx="8846435" cy="2799258"/>
            </a:xfrm>
            <a:prstGeom prst="rect">
              <a:avLst/>
            </a:prstGeom>
          </p:spPr>
        </p:pic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F4966625-528C-4691-9083-4B6830B28DA0}"/>
                </a:ext>
              </a:extLst>
            </p:cNvPr>
            <p:cNvSpPr/>
            <p:nvPr/>
          </p:nvSpPr>
          <p:spPr>
            <a:xfrm rot="10800000">
              <a:off x="3630704" y="1882589"/>
              <a:ext cx="611841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12655ED8-81D9-40CC-92C3-9E9466712C2A}"/>
              </a:ext>
            </a:extLst>
          </p:cNvPr>
          <p:cNvSpPr txBox="1"/>
          <p:nvPr/>
        </p:nvSpPr>
        <p:spPr>
          <a:xfrm>
            <a:off x="148782" y="743194"/>
            <a:ext cx="5128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2) Buscar y seleccionar el tipo de escrito que voy a presentar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5502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799C7B63-83CD-4ACA-ACF4-E2F7A2B5C3CF}"/>
              </a:ext>
            </a:extLst>
          </p:cNvPr>
          <p:cNvSpPr txBox="1">
            <a:spLocks/>
          </p:cNvSpPr>
          <p:nvPr/>
        </p:nvSpPr>
        <p:spPr>
          <a:xfrm>
            <a:off x="2741664" y="4869600"/>
            <a:ext cx="366067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>
                <a:solidFill>
                  <a:srgbClr val="0070C0"/>
                </a:solidFill>
              </a:rPr>
              <a:t>PODER JUDICIAL DE JUJUY - OFICINA DE GESTIÓN JUDICIAL</a:t>
            </a:r>
            <a:endParaRPr lang="es-AR" sz="900" b="1" dirty="0"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3D5E49-0EB6-4889-8A3E-E14116FE679A}"/>
              </a:ext>
            </a:extLst>
          </p:cNvPr>
          <p:cNvSpPr txBox="1"/>
          <p:nvPr/>
        </p:nvSpPr>
        <p:spPr>
          <a:xfrm>
            <a:off x="148782" y="743194"/>
            <a:ext cx="5285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3) Redactar o pegar el contenido del escrito que voy a presentar</a:t>
            </a:r>
            <a:endParaRPr lang="es-A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95DB74A-24EA-422C-A0AE-65D709ABDE5F}"/>
              </a:ext>
            </a:extLst>
          </p:cNvPr>
          <p:cNvGrpSpPr/>
          <p:nvPr/>
        </p:nvGrpSpPr>
        <p:grpSpPr>
          <a:xfrm>
            <a:off x="73902" y="1150123"/>
            <a:ext cx="8996195" cy="2843254"/>
            <a:chOff x="73902" y="1150123"/>
            <a:chExt cx="8996195" cy="284325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C58B56C-F5E5-4C48-A30C-7C2E6827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2" y="1150123"/>
              <a:ext cx="8996195" cy="2843254"/>
            </a:xfrm>
            <a:prstGeom prst="rect">
              <a:avLst/>
            </a:prstGeom>
          </p:spPr>
        </p:pic>
        <p:sp>
          <p:nvSpPr>
            <p:cNvPr id="6" name="Flecha: a la derecha 5">
              <a:extLst>
                <a:ext uri="{FF2B5EF4-FFF2-40B4-BE49-F238E27FC236}">
                  <a16:creationId xmlns:a16="http://schemas.microsoft.com/office/drawing/2014/main" id="{F59BC7EA-459E-4961-9359-7A397C8B50AB}"/>
                </a:ext>
              </a:extLst>
            </p:cNvPr>
            <p:cNvSpPr/>
            <p:nvPr/>
          </p:nvSpPr>
          <p:spPr>
            <a:xfrm rot="10800000">
              <a:off x="1588776" y="2517179"/>
              <a:ext cx="611841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51903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0A9F0F-8199-4E06-8979-174D6AEE4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" y="2897554"/>
            <a:ext cx="8846820" cy="1971355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13B42075-637A-49C7-98A4-C213FD836F1F}"/>
              </a:ext>
            </a:extLst>
          </p:cNvPr>
          <p:cNvSpPr/>
          <p:nvPr/>
        </p:nvSpPr>
        <p:spPr>
          <a:xfrm>
            <a:off x="4091940" y="2403233"/>
            <a:ext cx="480060" cy="458109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068F3B-FE52-4788-A336-C65FC100CE6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535107" y="4889772"/>
            <a:ext cx="3593726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617CB6-E012-43A1-A31C-D8921A4D17C5}"/>
              </a:ext>
            </a:extLst>
          </p:cNvPr>
          <p:cNvSpPr txBox="1"/>
          <p:nvPr/>
        </p:nvSpPr>
        <p:spPr>
          <a:xfrm>
            <a:off x="2359959" y="138827"/>
            <a:ext cx="3884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¡NO OLVIDAR LOS ARCHIVOS ADJUNTOS!</a:t>
            </a:r>
            <a:endParaRPr lang="es-AR" b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98BE334-135C-49F4-8F3F-090F22508AB0}"/>
              </a:ext>
            </a:extLst>
          </p:cNvPr>
          <p:cNvGrpSpPr/>
          <p:nvPr/>
        </p:nvGrpSpPr>
        <p:grpSpPr>
          <a:xfrm>
            <a:off x="148590" y="516698"/>
            <a:ext cx="8846820" cy="1851999"/>
            <a:chOff x="148590" y="516698"/>
            <a:chExt cx="8846820" cy="18519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E2318EC-EA16-4843-85CC-46704FBB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590" y="516698"/>
              <a:ext cx="8846820" cy="1851999"/>
            </a:xfrm>
            <a:prstGeom prst="rect">
              <a:avLst/>
            </a:prstGeom>
          </p:spPr>
        </p:pic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4E700148-0689-43D8-94A1-44858EA218EC}"/>
                </a:ext>
              </a:extLst>
            </p:cNvPr>
            <p:cNvSpPr/>
            <p:nvPr/>
          </p:nvSpPr>
          <p:spPr>
            <a:xfrm rot="10800000">
              <a:off x="1440858" y="809403"/>
              <a:ext cx="611841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9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75EB16-14A4-4E54-ADD5-71E7C886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587" y="2711016"/>
            <a:ext cx="2170824" cy="2062699"/>
          </a:xfrm>
          <a:prstGeom prst="rect">
            <a:avLst/>
          </a:prstGeom>
        </p:spPr>
      </p:pic>
      <p:sp>
        <p:nvSpPr>
          <p:cNvPr id="6" name="Marcador de pie de página 1">
            <a:extLst>
              <a:ext uri="{FF2B5EF4-FFF2-40B4-BE49-F238E27FC236}">
                <a16:creationId xmlns:a16="http://schemas.microsoft.com/office/drawing/2014/main" id="{FEEB6B62-885A-4B8F-BE49-F624722ED48A}"/>
              </a:ext>
            </a:extLst>
          </p:cNvPr>
          <p:cNvSpPr txBox="1">
            <a:spLocks/>
          </p:cNvSpPr>
          <p:nvPr/>
        </p:nvSpPr>
        <p:spPr>
          <a:xfrm>
            <a:off x="2650751" y="4869600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187A4B-E691-4E5F-9F39-B09ACA3A6EBB}"/>
              </a:ext>
            </a:extLst>
          </p:cNvPr>
          <p:cNvSpPr txBox="1"/>
          <p:nvPr/>
        </p:nvSpPr>
        <p:spPr>
          <a:xfrm>
            <a:off x="538180" y="3105501"/>
            <a:ext cx="1378904" cy="166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s-ES" dirty="0"/>
              <a:t>EDITAR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ES" dirty="0"/>
              <a:t>FIRMAR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ES" dirty="0"/>
              <a:t>ELIMINAR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ES" dirty="0"/>
              <a:t>VER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ES" dirty="0"/>
              <a:t>IMPRIMIR</a:t>
            </a:r>
            <a:endParaRPr lang="es-AR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11B471C-E2F9-45A5-A4C6-3DBD0409BC72}"/>
              </a:ext>
            </a:extLst>
          </p:cNvPr>
          <p:cNvSpPr/>
          <p:nvPr/>
        </p:nvSpPr>
        <p:spPr>
          <a:xfrm>
            <a:off x="3349082" y="3335703"/>
            <a:ext cx="275010" cy="25277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139E19-E240-4DDD-B4F8-DAD45A53F85E}"/>
              </a:ext>
            </a:extLst>
          </p:cNvPr>
          <p:cNvSpPr txBox="1"/>
          <p:nvPr/>
        </p:nvSpPr>
        <p:spPr>
          <a:xfrm>
            <a:off x="3349153" y="3300956"/>
            <a:ext cx="24743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388A717-1B7A-4EAA-B441-627C167D3BD0}"/>
              </a:ext>
            </a:extLst>
          </p:cNvPr>
          <p:cNvSpPr/>
          <p:nvPr/>
        </p:nvSpPr>
        <p:spPr>
          <a:xfrm>
            <a:off x="4113374" y="3320300"/>
            <a:ext cx="275010" cy="25277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0764EA-3783-4DB2-8E1A-CCB93112A740}"/>
              </a:ext>
            </a:extLst>
          </p:cNvPr>
          <p:cNvSpPr txBox="1"/>
          <p:nvPr/>
        </p:nvSpPr>
        <p:spPr>
          <a:xfrm>
            <a:off x="4113445" y="3285553"/>
            <a:ext cx="24743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752D141-BA19-4748-91A1-8297EE01FE0D}"/>
              </a:ext>
            </a:extLst>
          </p:cNvPr>
          <p:cNvSpPr/>
          <p:nvPr/>
        </p:nvSpPr>
        <p:spPr>
          <a:xfrm>
            <a:off x="4783119" y="3320300"/>
            <a:ext cx="275010" cy="25277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C9423E-D4D4-4AEA-B8BF-C543262B4343}"/>
              </a:ext>
            </a:extLst>
          </p:cNvPr>
          <p:cNvSpPr txBox="1"/>
          <p:nvPr/>
        </p:nvSpPr>
        <p:spPr>
          <a:xfrm>
            <a:off x="4783190" y="3285553"/>
            <a:ext cx="24743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F57D7E8-03DC-4FC8-ABA7-6E8D7B4A6683}"/>
              </a:ext>
            </a:extLst>
          </p:cNvPr>
          <p:cNvSpPr/>
          <p:nvPr/>
        </p:nvSpPr>
        <p:spPr>
          <a:xfrm>
            <a:off x="3349082" y="4095405"/>
            <a:ext cx="275010" cy="25277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B1ECD5-BA57-4823-BC53-0FCC2727BC53}"/>
              </a:ext>
            </a:extLst>
          </p:cNvPr>
          <p:cNvSpPr txBox="1"/>
          <p:nvPr/>
        </p:nvSpPr>
        <p:spPr>
          <a:xfrm>
            <a:off x="3349153" y="4060658"/>
            <a:ext cx="24743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E2ADBAE-1066-4504-BC9B-0A0305983A4D}"/>
              </a:ext>
            </a:extLst>
          </p:cNvPr>
          <p:cNvSpPr/>
          <p:nvPr/>
        </p:nvSpPr>
        <p:spPr>
          <a:xfrm>
            <a:off x="4085873" y="4076226"/>
            <a:ext cx="275010" cy="25277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33A504F-6D04-4ADE-8407-28FA81293425}"/>
              </a:ext>
            </a:extLst>
          </p:cNvPr>
          <p:cNvSpPr txBox="1"/>
          <p:nvPr/>
        </p:nvSpPr>
        <p:spPr>
          <a:xfrm>
            <a:off x="4085944" y="4034604"/>
            <a:ext cx="24743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</a:t>
            </a:r>
            <a:endParaRPr lang="es-AR" b="1" dirty="0">
              <a:solidFill>
                <a:schemeClr val="bg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785D96B-2E8C-4690-A64B-FB7EDA4A55CA}"/>
              </a:ext>
            </a:extLst>
          </p:cNvPr>
          <p:cNvGrpSpPr/>
          <p:nvPr/>
        </p:nvGrpSpPr>
        <p:grpSpPr>
          <a:xfrm>
            <a:off x="83820" y="103831"/>
            <a:ext cx="8976360" cy="2511300"/>
            <a:chOff x="83820" y="103831"/>
            <a:chExt cx="8976360" cy="25113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3601891-9489-4889-989A-923483938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" y="103831"/>
              <a:ext cx="8976360" cy="2511300"/>
            </a:xfrm>
            <a:prstGeom prst="rect">
              <a:avLst/>
            </a:prstGeom>
          </p:spPr>
        </p:pic>
        <p:sp>
          <p:nvSpPr>
            <p:cNvPr id="18" name="Flecha: a la derecha 17">
              <a:extLst>
                <a:ext uri="{FF2B5EF4-FFF2-40B4-BE49-F238E27FC236}">
                  <a16:creationId xmlns:a16="http://schemas.microsoft.com/office/drawing/2014/main" id="{11E7A7A5-AD86-4BA0-88A9-9BABE9666D86}"/>
                </a:ext>
              </a:extLst>
            </p:cNvPr>
            <p:cNvSpPr/>
            <p:nvPr/>
          </p:nvSpPr>
          <p:spPr>
            <a:xfrm rot="10800000">
              <a:off x="1152005" y="303732"/>
              <a:ext cx="601168" cy="21460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174666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36D1430-7CE2-4DA3-AC7D-C727211D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89" y="659181"/>
            <a:ext cx="7678222" cy="413442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CCE1932-1809-496F-874A-CC7E079BD92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85222" y="4869600"/>
            <a:ext cx="3573556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E1B82-AF57-4D9A-80C0-D40EC12C05C9}"/>
              </a:ext>
            </a:extLst>
          </p:cNvPr>
          <p:cNvSpPr txBox="1"/>
          <p:nvPr/>
        </p:nvSpPr>
        <p:spPr>
          <a:xfrm>
            <a:off x="685800" y="313408"/>
            <a:ext cx="3884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 seleccionar la opción “Firmar” (ejemplo):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8263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F7A259-B019-40B1-A409-9B7C6ABF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0" y="566622"/>
            <a:ext cx="8924219" cy="4257758"/>
          </a:xfrm>
          <a:prstGeom prst="rect">
            <a:avLst/>
          </a:prstGeom>
        </p:spPr>
      </p:pic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D65990E2-2B92-4358-8C3C-BFBFC36F69D8}"/>
              </a:ext>
            </a:extLst>
          </p:cNvPr>
          <p:cNvSpPr txBox="1">
            <a:spLocks/>
          </p:cNvSpPr>
          <p:nvPr/>
        </p:nvSpPr>
        <p:spPr>
          <a:xfrm>
            <a:off x="2650750" y="4931475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440F8E-8266-4CDC-839B-946099A15697}"/>
              </a:ext>
            </a:extLst>
          </p:cNvPr>
          <p:cNvSpPr txBox="1"/>
          <p:nvPr/>
        </p:nvSpPr>
        <p:spPr>
          <a:xfrm>
            <a:off x="183911" y="231997"/>
            <a:ext cx="402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 seleccionar la opción “Ver” (ejemplo):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2482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>
            <a:extLst>
              <a:ext uri="{FF2B5EF4-FFF2-40B4-BE49-F238E27FC236}">
                <a16:creationId xmlns:a16="http://schemas.microsoft.com/office/drawing/2014/main" id="{64A5E906-F4A0-4449-BC30-D2F0627C4ADF}"/>
              </a:ext>
            </a:extLst>
          </p:cNvPr>
          <p:cNvSpPr txBox="1">
            <a:spLocks/>
          </p:cNvSpPr>
          <p:nvPr/>
        </p:nvSpPr>
        <p:spPr>
          <a:xfrm>
            <a:off x="2650751" y="4869600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>
                <a:solidFill>
                  <a:srgbClr val="0070C0"/>
                </a:solidFill>
              </a:rPr>
              <a:t>PODER JUDICIAL DE JUJUY - OFICINA DE GESTIÓN JUDICIAL</a:t>
            </a:r>
            <a:endParaRPr lang="es-AR" sz="900" b="1" dirty="0"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D97B3-27C8-4496-9B9E-C65695745BB0}"/>
              </a:ext>
            </a:extLst>
          </p:cNvPr>
          <p:cNvSpPr txBox="1"/>
          <p:nvPr/>
        </p:nvSpPr>
        <p:spPr>
          <a:xfrm>
            <a:off x="2354750" y="1671006"/>
            <a:ext cx="4434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andara" panose="020E0502030303020204" pitchFamily="34" charset="0"/>
              </a:rPr>
              <a:t>CUESTIONES VARIAS DEL S.I.G.J.</a:t>
            </a:r>
            <a:endParaRPr lang="es-AR" sz="4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2B089E-35FE-49E6-A7F0-6B7AEDE256B2}"/>
              </a:ext>
            </a:extLst>
          </p:cNvPr>
          <p:cNvSpPr txBox="1"/>
          <p:nvPr/>
        </p:nvSpPr>
        <p:spPr>
          <a:xfrm>
            <a:off x="856502" y="1905000"/>
            <a:ext cx="7721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solidFill>
                  <a:schemeClr val="accent6">
                    <a:lumMod val="10000"/>
                  </a:schemeClr>
                </a:solidFill>
                <a:latin typeface="Candara" panose="020E0502030303020204" pitchFamily="34" charset="0"/>
              </a:rPr>
              <a:t>SOLICITUD DE AUDIENCIAS</a:t>
            </a:r>
            <a:endParaRPr lang="es-AR" sz="5000" b="1" dirty="0">
              <a:solidFill>
                <a:schemeClr val="accent6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B702F898-70EE-50BF-B9CB-043C3491307D}"/>
              </a:ext>
            </a:extLst>
          </p:cNvPr>
          <p:cNvSpPr txBox="1">
            <a:spLocks/>
          </p:cNvSpPr>
          <p:nvPr/>
        </p:nvSpPr>
        <p:spPr>
          <a:xfrm>
            <a:off x="1316736" y="4749800"/>
            <a:ext cx="6632448" cy="393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1500" b="1" dirty="0">
                <a:solidFill>
                  <a:srgbClr val="033F2F"/>
                </a:solidFill>
              </a:rPr>
              <a:t>PODER JUDICIAL DE JUJUY - OFICINA DE GESTIÓN JUDICIAL</a:t>
            </a:r>
          </a:p>
        </p:txBody>
      </p:sp>
    </p:spTree>
    <p:extLst>
      <p:ext uri="{BB962C8B-B14F-4D97-AF65-F5344CB8AC3E}">
        <p14:creationId xmlns:p14="http://schemas.microsoft.com/office/powerpoint/2010/main" val="2631976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D5079B-C460-409E-A36E-62687A72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500"/>
          <a:stretch/>
        </p:blipFill>
        <p:spPr>
          <a:xfrm>
            <a:off x="2314676" y="160708"/>
            <a:ext cx="4514648" cy="451686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C948258-57D5-4717-A158-512BD598AE2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77020" y="4869600"/>
            <a:ext cx="3580279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</p:spTree>
    <p:extLst>
      <p:ext uri="{BB962C8B-B14F-4D97-AF65-F5344CB8AC3E}">
        <p14:creationId xmlns:p14="http://schemas.microsoft.com/office/powerpoint/2010/main" val="1440302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C948258-57D5-4717-A158-512BD598AE2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77020" y="4869600"/>
            <a:ext cx="3580279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C0C04B-6D73-4BA8-B8D8-46370160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403" y="638709"/>
            <a:ext cx="4927511" cy="38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9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D65990E2-2B92-4358-8C3C-BFBFC36F69D8}"/>
              </a:ext>
            </a:extLst>
          </p:cNvPr>
          <p:cNvSpPr txBox="1">
            <a:spLocks/>
          </p:cNvSpPr>
          <p:nvPr/>
        </p:nvSpPr>
        <p:spPr>
          <a:xfrm>
            <a:off x="2650750" y="4931475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9AAF8D-5BF0-4506-BC1B-E9EB0B85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32" y="254903"/>
            <a:ext cx="6627327" cy="4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CCE1932-1809-496F-874A-CC7E079BD92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85222" y="4869600"/>
            <a:ext cx="3573556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1874D2-72B6-4018-A6C3-CA9288FAC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18" y="536503"/>
            <a:ext cx="8466960" cy="40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19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D65990E2-2B92-4358-8C3C-BFBFC36F69D8}"/>
              </a:ext>
            </a:extLst>
          </p:cNvPr>
          <p:cNvSpPr txBox="1">
            <a:spLocks/>
          </p:cNvSpPr>
          <p:nvPr/>
        </p:nvSpPr>
        <p:spPr>
          <a:xfrm>
            <a:off x="2650750" y="4972725"/>
            <a:ext cx="3842497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900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ED2253-CF4A-4073-B582-B646A686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4" y="51566"/>
            <a:ext cx="8716210" cy="49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30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CCE1932-1809-496F-874A-CC7E079BD92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85222" y="4869600"/>
            <a:ext cx="3573556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CFA0F6-49AA-4963-87CD-7C55960D6BCC}"/>
              </a:ext>
            </a:extLst>
          </p:cNvPr>
          <p:cNvSpPr txBox="1"/>
          <p:nvPr/>
        </p:nvSpPr>
        <p:spPr>
          <a:xfrm>
            <a:off x="1137137" y="2151470"/>
            <a:ext cx="686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MUCHAS GRACIAS POR SU ATENCIÓN</a:t>
            </a:r>
            <a:endParaRPr lang="es-AR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4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80B1570-1DB5-41E7-B7EF-5A05DCD2BD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07901" y="4923392"/>
            <a:ext cx="3728197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8C36AF4-2663-4117-876A-6E66842E21C0}"/>
              </a:ext>
            </a:extLst>
          </p:cNvPr>
          <p:cNvGrpSpPr/>
          <p:nvPr/>
        </p:nvGrpSpPr>
        <p:grpSpPr>
          <a:xfrm>
            <a:off x="219456" y="419953"/>
            <a:ext cx="8753856" cy="4723546"/>
            <a:chOff x="342792" y="336541"/>
            <a:chExt cx="8458416" cy="447041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4679E61-FB35-44A5-8851-D8A06679D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792" y="336541"/>
              <a:ext cx="8458416" cy="4470418"/>
            </a:xfrm>
            <a:prstGeom prst="rect">
              <a:avLst/>
            </a:prstGeom>
          </p:spPr>
        </p:pic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0FBD0658-31C3-42F8-AB48-74F568D59F87}"/>
                </a:ext>
              </a:extLst>
            </p:cNvPr>
            <p:cNvSpPr/>
            <p:nvPr/>
          </p:nvSpPr>
          <p:spPr>
            <a:xfrm rot="10800000">
              <a:off x="1889308" y="2864224"/>
              <a:ext cx="887505" cy="38324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722F766-6DE2-4A27-948A-A49306C502F4}"/>
              </a:ext>
            </a:extLst>
          </p:cNvPr>
          <p:cNvSpPr txBox="1"/>
          <p:nvPr/>
        </p:nvSpPr>
        <p:spPr>
          <a:xfrm>
            <a:off x="1085088" y="81399"/>
            <a:ext cx="664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solicito una audiencia a la Oficina de Gestión Judicial?</a:t>
            </a:r>
            <a:endParaRPr lang="es-A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1C20FB-1F19-4FAC-B2C5-9D2C16ABCA18}"/>
              </a:ext>
            </a:extLst>
          </p:cNvPr>
          <p:cNvSpPr txBox="1"/>
          <p:nvPr/>
        </p:nvSpPr>
        <p:spPr>
          <a:xfrm>
            <a:off x="422823" y="666893"/>
            <a:ext cx="3645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s-ES" sz="1600" b="1" dirty="0"/>
              <a:t>Seleccionar el tipo de audiencia</a:t>
            </a:r>
            <a:endParaRPr lang="es-AR" sz="1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AABFDB-CA1A-4BA8-AAA1-97E713EE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151164"/>
            <a:ext cx="8621485" cy="2841171"/>
          </a:xfrm>
          <a:prstGeom prst="rect">
            <a:avLst/>
          </a:prstGeom>
        </p:spPr>
      </p:pic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11215B1B-F62A-4677-7143-485B078863F0}"/>
              </a:ext>
            </a:extLst>
          </p:cNvPr>
          <p:cNvSpPr txBox="1">
            <a:spLocks/>
          </p:cNvSpPr>
          <p:nvPr/>
        </p:nvSpPr>
        <p:spPr>
          <a:xfrm>
            <a:off x="1316736" y="4813300"/>
            <a:ext cx="6632448" cy="330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1500" b="1" dirty="0">
                <a:solidFill>
                  <a:srgbClr val="033F2F"/>
                </a:solidFill>
              </a:rPr>
              <a:t>PODER JUDICIAL DE JUJUY - OFICINA DE GESTIÓN JUDICIAL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0EF276E-31A6-223F-6693-D829A436B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6A6B713-7558-4AF8-88CE-11EE356C37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58328" y="4869600"/>
            <a:ext cx="3627344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F5E6F1E-69D3-4284-AB11-1917C36E3CF2}"/>
              </a:ext>
            </a:extLst>
          </p:cNvPr>
          <p:cNvGrpSpPr/>
          <p:nvPr/>
        </p:nvGrpSpPr>
        <p:grpSpPr>
          <a:xfrm>
            <a:off x="585216" y="462729"/>
            <a:ext cx="8144256" cy="4406871"/>
            <a:chOff x="1126195" y="1176618"/>
            <a:chExt cx="6891610" cy="315237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2193A03-893D-4095-9D99-B1AE1D6D1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3048"/>
            <a:stretch/>
          </p:blipFill>
          <p:spPr>
            <a:xfrm>
              <a:off x="1126195" y="1176618"/>
              <a:ext cx="6891610" cy="3152370"/>
            </a:xfrm>
            <a:prstGeom prst="rect">
              <a:avLst/>
            </a:prstGeom>
          </p:spPr>
        </p:pic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621BAB67-9A07-441D-BF8E-D0FB9FB5FDB0}"/>
                </a:ext>
              </a:extLst>
            </p:cNvPr>
            <p:cNvSpPr/>
            <p:nvPr/>
          </p:nvSpPr>
          <p:spPr>
            <a:xfrm rot="10800000">
              <a:off x="7160560" y="3529853"/>
              <a:ext cx="531159" cy="18153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D3CEB08-6AF5-492C-8416-F309B1033D21}"/>
              </a:ext>
            </a:extLst>
          </p:cNvPr>
          <p:cNvSpPr txBox="1"/>
          <p:nvPr/>
        </p:nvSpPr>
        <p:spPr>
          <a:xfrm>
            <a:off x="1923158" y="124175"/>
            <a:ext cx="4875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2</a:t>
            </a:r>
            <a:r>
              <a:rPr lang="es-AR" sz="1600" b="1" dirty="0"/>
              <a:t>)   Indicar el número de expediente en cuestión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2E8FC4-8BE9-403E-651B-5850974EC7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317" b="12131"/>
          <a:stretch/>
        </p:blipFill>
        <p:spPr>
          <a:xfrm>
            <a:off x="1021867" y="2889249"/>
            <a:ext cx="2501621" cy="1905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6A6B713-7558-4AF8-88CE-11EE356C37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58328" y="4909944"/>
            <a:ext cx="3627344" cy="273900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PODER JUDICIAL DE JUJUY - OFICINA DE GESTIÓN JUDICIAL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531641-A028-486D-810B-9085F92C4FBC}"/>
              </a:ext>
            </a:extLst>
          </p:cNvPr>
          <p:cNvSpPr txBox="1"/>
          <p:nvPr/>
        </p:nvSpPr>
        <p:spPr>
          <a:xfrm>
            <a:off x="1182290" y="-7948"/>
            <a:ext cx="6779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Para el caso de no encontrar el número de expediente ingresado</a:t>
            </a:r>
            <a:endParaRPr lang="es-AR" sz="1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1C12C1D-3CAE-C788-FFE9-7B68923C9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766" y="370950"/>
            <a:ext cx="8241076" cy="47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B38572-A736-94A9-1B0C-B3C19F1C5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474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ategy Consulting by Slidesgo">
  <a:themeElements>
    <a:clrScheme name="Simple Light">
      <a:dk1>
        <a:srgbClr val="FFFFFF"/>
      </a:dk1>
      <a:lt1>
        <a:srgbClr val="FFFFFF"/>
      </a:lt1>
      <a:dk2>
        <a:srgbClr val="D9D9D9"/>
      </a:dk2>
      <a:lt2>
        <a:srgbClr val="EEEEEE"/>
      </a:lt2>
      <a:accent1>
        <a:srgbClr val="EEBD3A"/>
      </a:accent1>
      <a:accent2>
        <a:srgbClr val="DD2762"/>
      </a:accent2>
      <a:accent3>
        <a:srgbClr val="EEBD3A"/>
      </a:accent3>
      <a:accent4>
        <a:srgbClr val="DD2762"/>
      </a:accent4>
      <a:accent5>
        <a:srgbClr val="D9D9D9"/>
      </a:accent5>
      <a:accent6>
        <a:srgbClr val="EEEEE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497</Words>
  <Application>Microsoft Office PowerPoint</Application>
  <PresentationFormat>Presentación en pantalla (16:9)</PresentationFormat>
  <Paragraphs>71</Paragraphs>
  <Slides>35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Calibri</vt:lpstr>
      <vt:lpstr>Candara</vt:lpstr>
      <vt:lpstr>Karla</vt:lpstr>
      <vt:lpstr>Arial</vt:lpstr>
      <vt:lpstr>Hind</vt:lpstr>
      <vt:lpstr>2_Office Theme</vt:lpstr>
      <vt:lpstr>Strategy Consulting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UserWin10</cp:lastModifiedBy>
  <cp:revision>17</cp:revision>
  <dcterms:modified xsi:type="dcterms:W3CDTF">2024-03-05T14:33:41Z</dcterms:modified>
</cp:coreProperties>
</file>